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8" r:id="rId13"/>
    <p:sldId id="267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45C89-ECB3-4D56-907B-6AFC4A5F3355}" type="doc">
      <dgm:prSet loTypeId="urn:microsoft.com/office/officeart/2005/8/layout/default" loCatId="list" qsTypeId="urn:microsoft.com/office/officeart/2005/8/quickstyle/3d5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E295576-E82D-4AB9-A5AD-D2F477CDF4A6}">
      <dgm:prSet/>
      <dgm:spPr/>
      <dgm:t>
        <a:bodyPr/>
        <a:lstStyle/>
        <a:p>
          <a:r>
            <a:rPr lang="hr-HR"/>
            <a:t>Veće životne promjene</a:t>
          </a:r>
          <a:endParaRPr lang="en-US"/>
        </a:p>
      </dgm:t>
    </dgm:pt>
    <dgm:pt modelId="{0EABBF2E-79BF-4490-99E9-7B2B221E6E5E}" type="parTrans" cxnId="{BAB0B2C3-EECD-4708-B7E0-FA7904EBC96B}">
      <dgm:prSet/>
      <dgm:spPr/>
      <dgm:t>
        <a:bodyPr/>
        <a:lstStyle/>
        <a:p>
          <a:endParaRPr lang="en-US"/>
        </a:p>
      </dgm:t>
    </dgm:pt>
    <dgm:pt modelId="{D172E19C-553F-420E-B4A4-4AF035CA88D5}" type="sibTrans" cxnId="{BAB0B2C3-EECD-4708-B7E0-FA7904EBC96B}">
      <dgm:prSet/>
      <dgm:spPr/>
      <dgm:t>
        <a:bodyPr/>
        <a:lstStyle/>
        <a:p>
          <a:endParaRPr lang="en-US"/>
        </a:p>
      </dgm:t>
    </dgm:pt>
    <dgm:pt modelId="{25A6D5F8-A70A-4D29-852B-FC605F756576}">
      <dgm:prSet/>
      <dgm:spPr/>
      <dgm:t>
        <a:bodyPr/>
        <a:lstStyle/>
        <a:p>
          <a:r>
            <a:rPr lang="hr-HR"/>
            <a:t>Financijski problemi</a:t>
          </a:r>
          <a:endParaRPr lang="en-US"/>
        </a:p>
      </dgm:t>
    </dgm:pt>
    <dgm:pt modelId="{FD8BC4AC-1071-4F58-9F9C-292F90D8A0EB}" type="parTrans" cxnId="{FA6F156E-998C-453E-8906-CFB4B15C7B50}">
      <dgm:prSet/>
      <dgm:spPr/>
      <dgm:t>
        <a:bodyPr/>
        <a:lstStyle/>
        <a:p>
          <a:endParaRPr lang="en-US"/>
        </a:p>
      </dgm:t>
    </dgm:pt>
    <dgm:pt modelId="{5F3526DB-440A-47DC-833C-447E0E48DC75}" type="sibTrans" cxnId="{FA6F156E-998C-453E-8906-CFB4B15C7B50}">
      <dgm:prSet/>
      <dgm:spPr/>
      <dgm:t>
        <a:bodyPr/>
        <a:lstStyle/>
        <a:p>
          <a:endParaRPr lang="en-US"/>
        </a:p>
      </dgm:t>
    </dgm:pt>
    <dgm:pt modelId="{8FE61D14-435E-4CAD-A57C-892307E19AA4}">
      <dgm:prSet/>
      <dgm:spPr/>
      <dgm:t>
        <a:bodyPr/>
        <a:lstStyle/>
        <a:p>
          <a:r>
            <a:rPr lang="hr-HR" dirty="0"/>
            <a:t>Promjene na poslu</a:t>
          </a:r>
          <a:endParaRPr lang="en-US" dirty="0"/>
        </a:p>
      </dgm:t>
    </dgm:pt>
    <dgm:pt modelId="{E6D19E47-8FC7-404F-8117-1643770B0AE5}" type="parTrans" cxnId="{9F45F650-7C2C-4CBB-A98E-1158468D97C8}">
      <dgm:prSet/>
      <dgm:spPr/>
      <dgm:t>
        <a:bodyPr/>
        <a:lstStyle/>
        <a:p>
          <a:endParaRPr lang="en-US"/>
        </a:p>
      </dgm:t>
    </dgm:pt>
    <dgm:pt modelId="{B2BC9BAD-5A97-4A65-98A5-0CF0949B799E}" type="sibTrans" cxnId="{9F45F650-7C2C-4CBB-A98E-1158468D97C8}">
      <dgm:prSet/>
      <dgm:spPr/>
      <dgm:t>
        <a:bodyPr/>
        <a:lstStyle/>
        <a:p>
          <a:endParaRPr lang="en-US"/>
        </a:p>
      </dgm:t>
    </dgm:pt>
    <dgm:pt modelId="{CE522E62-79BD-4948-99D8-15CFE7755766}">
      <dgm:prSet/>
      <dgm:spPr/>
      <dgm:t>
        <a:bodyPr/>
        <a:lstStyle/>
        <a:p>
          <a:r>
            <a:rPr lang="hr-HR" dirty="0"/>
            <a:t>Veći stresni događaj </a:t>
          </a:r>
          <a:endParaRPr lang="en-US" dirty="0"/>
        </a:p>
      </dgm:t>
    </dgm:pt>
    <dgm:pt modelId="{65D022F9-0EB9-4103-ABA0-4F6EB5A84202}" type="parTrans" cxnId="{E3CD80A1-FDA8-40E1-8890-D1016A34B584}">
      <dgm:prSet/>
      <dgm:spPr/>
      <dgm:t>
        <a:bodyPr/>
        <a:lstStyle/>
        <a:p>
          <a:endParaRPr lang="en-US"/>
        </a:p>
      </dgm:t>
    </dgm:pt>
    <dgm:pt modelId="{62AC0B8C-E94D-4E36-B7C8-C8DE8F799652}" type="sibTrans" cxnId="{E3CD80A1-FDA8-40E1-8890-D1016A34B584}">
      <dgm:prSet/>
      <dgm:spPr/>
      <dgm:t>
        <a:bodyPr/>
        <a:lstStyle/>
        <a:p>
          <a:endParaRPr lang="en-US"/>
        </a:p>
      </dgm:t>
    </dgm:pt>
    <dgm:pt modelId="{F1E35FC2-B3D9-47EA-BFDB-5A163752AD9B}">
      <dgm:prSet/>
      <dgm:spPr/>
      <dgm:t>
        <a:bodyPr/>
        <a:lstStyle/>
        <a:p>
          <a:r>
            <a:rPr lang="hr-HR" dirty="0"/>
            <a:t>Životno okruženje</a:t>
          </a:r>
          <a:endParaRPr lang="en-US" dirty="0"/>
        </a:p>
      </dgm:t>
    </dgm:pt>
    <dgm:pt modelId="{C7EB17F5-B2A6-437E-A05C-2DA87A8DD76B}" type="parTrans" cxnId="{F5D05696-88C1-40A9-9DE5-3A5FE0DF7FFA}">
      <dgm:prSet/>
      <dgm:spPr/>
      <dgm:t>
        <a:bodyPr/>
        <a:lstStyle/>
        <a:p>
          <a:endParaRPr lang="en-US"/>
        </a:p>
      </dgm:t>
    </dgm:pt>
    <dgm:pt modelId="{D75F2187-E49B-4F09-B4B4-EF2814D765B6}" type="sibTrans" cxnId="{F5D05696-88C1-40A9-9DE5-3A5FE0DF7FFA}">
      <dgm:prSet/>
      <dgm:spPr/>
      <dgm:t>
        <a:bodyPr/>
        <a:lstStyle/>
        <a:p>
          <a:endParaRPr lang="en-US"/>
        </a:p>
      </dgm:t>
    </dgm:pt>
    <dgm:pt modelId="{B45A7672-A6A6-4020-803D-4D0BBEC9DE6F}" type="pres">
      <dgm:prSet presAssocID="{95645C89-ECB3-4D56-907B-6AFC4A5F3355}" presName="diagram" presStyleCnt="0">
        <dgm:presLayoutVars>
          <dgm:dir/>
          <dgm:resizeHandles val="exact"/>
        </dgm:presLayoutVars>
      </dgm:prSet>
      <dgm:spPr/>
    </dgm:pt>
    <dgm:pt modelId="{C7156234-25F2-4B70-9111-C27A8040711F}" type="pres">
      <dgm:prSet presAssocID="{1E295576-E82D-4AB9-A5AD-D2F477CDF4A6}" presName="node" presStyleLbl="node1" presStyleIdx="0" presStyleCnt="5">
        <dgm:presLayoutVars>
          <dgm:bulletEnabled val="1"/>
        </dgm:presLayoutVars>
      </dgm:prSet>
      <dgm:spPr/>
    </dgm:pt>
    <dgm:pt modelId="{1C8E0BD5-2022-4AED-B5E0-8363E0FBE330}" type="pres">
      <dgm:prSet presAssocID="{D172E19C-553F-420E-B4A4-4AF035CA88D5}" presName="sibTrans" presStyleCnt="0"/>
      <dgm:spPr/>
    </dgm:pt>
    <dgm:pt modelId="{D2CB5905-E18A-4E96-817A-100F25648AC5}" type="pres">
      <dgm:prSet presAssocID="{25A6D5F8-A70A-4D29-852B-FC605F756576}" presName="node" presStyleLbl="node1" presStyleIdx="1" presStyleCnt="5">
        <dgm:presLayoutVars>
          <dgm:bulletEnabled val="1"/>
        </dgm:presLayoutVars>
      </dgm:prSet>
      <dgm:spPr/>
    </dgm:pt>
    <dgm:pt modelId="{608A5B5D-0879-4255-AB1B-5FC9A3434209}" type="pres">
      <dgm:prSet presAssocID="{5F3526DB-440A-47DC-833C-447E0E48DC75}" presName="sibTrans" presStyleCnt="0"/>
      <dgm:spPr/>
    </dgm:pt>
    <dgm:pt modelId="{BDBCCEFF-D6C6-4D6F-8692-38E5B685AE78}" type="pres">
      <dgm:prSet presAssocID="{8FE61D14-435E-4CAD-A57C-892307E19AA4}" presName="node" presStyleLbl="node1" presStyleIdx="2" presStyleCnt="5">
        <dgm:presLayoutVars>
          <dgm:bulletEnabled val="1"/>
        </dgm:presLayoutVars>
      </dgm:prSet>
      <dgm:spPr/>
    </dgm:pt>
    <dgm:pt modelId="{749FF9EB-924C-4050-B9F7-B2B8E95FB12F}" type="pres">
      <dgm:prSet presAssocID="{B2BC9BAD-5A97-4A65-98A5-0CF0949B799E}" presName="sibTrans" presStyleCnt="0"/>
      <dgm:spPr/>
    </dgm:pt>
    <dgm:pt modelId="{7AB0E10A-C6A8-4242-A92C-F85E004E9593}" type="pres">
      <dgm:prSet presAssocID="{CE522E62-79BD-4948-99D8-15CFE7755766}" presName="node" presStyleLbl="node1" presStyleIdx="3" presStyleCnt="5" custLinFactNeighborX="26757" custLinFactNeighborY="14397">
        <dgm:presLayoutVars>
          <dgm:bulletEnabled val="1"/>
        </dgm:presLayoutVars>
      </dgm:prSet>
      <dgm:spPr/>
    </dgm:pt>
    <dgm:pt modelId="{613277B3-D62A-4D3C-B0C9-AD53660B8A95}" type="pres">
      <dgm:prSet presAssocID="{62AC0B8C-E94D-4E36-B7C8-C8DE8F799652}" presName="sibTrans" presStyleCnt="0"/>
      <dgm:spPr/>
    </dgm:pt>
    <dgm:pt modelId="{A6625DF2-AEBF-4FA9-AC9A-8B723B8BBE60}" type="pres">
      <dgm:prSet presAssocID="{F1E35FC2-B3D9-47EA-BFDB-5A163752AD9B}" presName="node" presStyleLbl="node1" presStyleIdx="4" presStyleCnt="5" custLinFactNeighborX="-25195" custLinFactNeighborY="-27076">
        <dgm:presLayoutVars>
          <dgm:bulletEnabled val="1"/>
        </dgm:presLayoutVars>
      </dgm:prSet>
      <dgm:spPr/>
    </dgm:pt>
  </dgm:ptLst>
  <dgm:cxnLst>
    <dgm:cxn modelId="{E657DD01-2BBF-4322-8DDB-035769005F92}" type="presOf" srcId="{95645C89-ECB3-4D56-907B-6AFC4A5F3355}" destId="{B45A7672-A6A6-4020-803D-4D0BBEC9DE6F}" srcOrd="0" destOrd="0" presId="urn:microsoft.com/office/officeart/2005/8/layout/default"/>
    <dgm:cxn modelId="{C6270008-D534-4A93-B03A-3255E25B073A}" type="presOf" srcId="{1E295576-E82D-4AB9-A5AD-D2F477CDF4A6}" destId="{C7156234-25F2-4B70-9111-C27A8040711F}" srcOrd="0" destOrd="0" presId="urn:microsoft.com/office/officeart/2005/8/layout/default"/>
    <dgm:cxn modelId="{763EDF15-E8D7-4179-A699-302E722CCBDC}" type="presOf" srcId="{25A6D5F8-A70A-4D29-852B-FC605F756576}" destId="{D2CB5905-E18A-4E96-817A-100F25648AC5}" srcOrd="0" destOrd="0" presId="urn:microsoft.com/office/officeart/2005/8/layout/default"/>
    <dgm:cxn modelId="{FA6F156E-998C-453E-8906-CFB4B15C7B50}" srcId="{95645C89-ECB3-4D56-907B-6AFC4A5F3355}" destId="{25A6D5F8-A70A-4D29-852B-FC605F756576}" srcOrd="1" destOrd="0" parTransId="{FD8BC4AC-1071-4F58-9F9C-292F90D8A0EB}" sibTransId="{5F3526DB-440A-47DC-833C-447E0E48DC75}"/>
    <dgm:cxn modelId="{9F45F650-7C2C-4CBB-A98E-1158468D97C8}" srcId="{95645C89-ECB3-4D56-907B-6AFC4A5F3355}" destId="{8FE61D14-435E-4CAD-A57C-892307E19AA4}" srcOrd="2" destOrd="0" parTransId="{E6D19E47-8FC7-404F-8117-1643770B0AE5}" sibTransId="{B2BC9BAD-5A97-4A65-98A5-0CF0949B799E}"/>
    <dgm:cxn modelId="{F5D05696-88C1-40A9-9DE5-3A5FE0DF7FFA}" srcId="{95645C89-ECB3-4D56-907B-6AFC4A5F3355}" destId="{F1E35FC2-B3D9-47EA-BFDB-5A163752AD9B}" srcOrd="4" destOrd="0" parTransId="{C7EB17F5-B2A6-437E-A05C-2DA87A8DD76B}" sibTransId="{D75F2187-E49B-4F09-B4B4-EF2814D765B6}"/>
    <dgm:cxn modelId="{E3CD80A1-FDA8-40E1-8890-D1016A34B584}" srcId="{95645C89-ECB3-4D56-907B-6AFC4A5F3355}" destId="{CE522E62-79BD-4948-99D8-15CFE7755766}" srcOrd="3" destOrd="0" parTransId="{65D022F9-0EB9-4103-ABA0-4F6EB5A84202}" sibTransId="{62AC0B8C-E94D-4E36-B7C8-C8DE8F799652}"/>
    <dgm:cxn modelId="{DBD113B7-9C73-47DB-A734-6B43858089E5}" type="presOf" srcId="{8FE61D14-435E-4CAD-A57C-892307E19AA4}" destId="{BDBCCEFF-D6C6-4D6F-8692-38E5B685AE78}" srcOrd="0" destOrd="0" presId="urn:microsoft.com/office/officeart/2005/8/layout/default"/>
    <dgm:cxn modelId="{BAB0B2C3-EECD-4708-B7E0-FA7904EBC96B}" srcId="{95645C89-ECB3-4D56-907B-6AFC4A5F3355}" destId="{1E295576-E82D-4AB9-A5AD-D2F477CDF4A6}" srcOrd="0" destOrd="0" parTransId="{0EABBF2E-79BF-4490-99E9-7B2B221E6E5E}" sibTransId="{D172E19C-553F-420E-B4A4-4AF035CA88D5}"/>
    <dgm:cxn modelId="{FC0EFBCB-3FA7-4F68-BB9F-FAD315BBEBA9}" type="presOf" srcId="{F1E35FC2-B3D9-47EA-BFDB-5A163752AD9B}" destId="{A6625DF2-AEBF-4FA9-AC9A-8B723B8BBE60}" srcOrd="0" destOrd="0" presId="urn:microsoft.com/office/officeart/2005/8/layout/default"/>
    <dgm:cxn modelId="{CFC378F5-8432-4601-97DD-366A5F483A46}" type="presOf" srcId="{CE522E62-79BD-4948-99D8-15CFE7755766}" destId="{7AB0E10A-C6A8-4242-A92C-F85E004E9593}" srcOrd="0" destOrd="0" presId="urn:microsoft.com/office/officeart/2005/8/layout/default"/>
    <dgm:cxn modelId="{38BC8500-2904-4819-BD3E-CE058E31E963}" type="presParOf" srcId="{B45A7672-A6A6-4020-803D-4D0BBEC9DE6F}" destId="{C7156234-25F2-4B70-9111-C27A8040711F}" srcOrd="0" destOrd="0" presId="urn:microsoft.com/office/officeart/2005/8/layout/default"/>
    <dgm:cxn modelId="{FEA6375C-AF7D-42F1-9ECB-0BD80A859DF7}" type="presParOf" srcId="{B45A7672-A6A6-4020-803D-4D0BBEC9DE6F}" destId="{1C8E0BD5-2022-4AED-B5E0-8363E0FBE330}" srcOrd="1" destOrd="0" presId="urn:microsoft.com/office/officeart/2005/8/layout/default"/>
    <dgm:cxn modelId="{1A059DAC-7265-4A3E-845F-FE731917BACD}" type="presParOf" srcId="{B45A7672-A6A6-4020-803D-4D0BBEC9DE6F}" destId="{D2CB5905-E18A-4E96-817A-100F25648AC5}" srcOrd="2" destOrd="0" presId="urn:microsoft.com/office/officeart/2005/8/layout/default"/>
    <dgm:cxn modelId="{7A594CA2-A9AD-4BF0-AE25-E5AA8649CD04}" type="presParOf" srcId="{B45A7672-A6A6-4020-803D-4D0BBEC9DE6F}" destId="{608A5B5D-0879-4255-AB1B-5FC9A3434209}" srcOrd="3" destOrd="0" presId="urn:microsoft.com/office/officeart/2005/8/layout/default"/>
    <dgm:cxn modelId="{93719D68-4B47-4E80-BD49-4EFBD51B3856}" type="presParOf" srcId="{B45A7672-A6A6-4020-803D-4D0BBEC9DE6F}" destId="{BDBCCEFF-D6C6-4D6F-8692-38E5B685AE78}" srcOrd="4" destOrd="0" presId="urn:microsoft.com/office/officeart/2005/8/layout/default"/>
    <dgm:cxn modelId="{CC16DB31-D2D8-45C3-ACFF-5DE32A9C20D2}" type="presParOf" srcId="{B45A7672-A6A6-4020-803D-4D0BBEC9DE6F}" destId="{749FF9EB-924C-4050-B9F7-B2B8E95FB12F}" srcOrd="5" destOrd="0" presId="urn:microsoft.com/office/officeart/2005/8/layout/default"/>
    <dgm:cxn modelId="{BFCAD689-DAAE-438E-AAC0-7C697D85C0CA}" type="presParOf" srcId="{B45A7672-A6A6-4020-803D-4D0BBEC9DE6F}" destId="{7AB0E10A-C6A8-4242-A92C-F85E004E9593}" srcOrd="6" destOrd="0" presId="urn:microsoft.com/office/officeart/2005/8/layout/default"/>
    <dgm:cxn modelId="{FFD3DA70-842D-48F1-B262-06AE4736454D}" type="presParOf" srcId="{B45A7672-A6A6-4020-803D-4D0BBEC9DE6F}" destId="{613277B3-D62A-4D3C-B0C9-AD53660B8A95}" srcOrd="7" destOrd="0" presId="urn:microsoft.com/office/officeart/2005/8/layout/default"/>
    <dgm:cxn modelId="{80A19992-D6D6-4583-90AB-516019DDF13F}" type="presParOf" srcId="{B45A7672-A6A6-4020-803D-4D0BBEC9DE6F}" destId="{A6625DF2-AEBF-4FA9-AC9A-8B723B8BBE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60A41-A922-40D1-BCCE-08659B4B8184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94EA55C-0041-46AE-B7BA-B4634747B475}">
      <dgm:prSet/>
      <dgm:spPr/>
      <dgm:t>
        <a:bodyPr/>
        <a:lstStyle/>
        <a:p>
          <a:r>
            <a:rPr lang="hr-HR" dirty="0"/>
            <a:t>Percepcija stresora </a:t>
          </a:r>
        </a:p>
        <a:p>
          <a:r>
            <a:rPr lang="hr-HR" dirty="0"/>
            <a:t>(dob, trenutni zdravstveni status)</a:t>
          </a:r>
          <a:endParaRPr lang="en-US" dirty="0"/>
        </a:p>
      </dgm:t>
    </dgm:pt>
    <dgm:pt modelId="{95BE34D8-6126-45DF-A9FA-02BFF4F257FE}" type="parTrans" cxnId="{E7FF0893-3A87-4845-A12B-8C7A13B30B29}">
      <dgm:prSet/>
      <dgm:spPr/>
      <dgm:t>
        <a:bodyPr/>
        <a:lstStyle/>
        <a:p>
          <a:endParaRPr lang="en-US"/>
        </a:p>
      </dgm:t>
    </dgm:pt>
    <dgm:pt modelId="{5AF9DD3C-2C96-42A7-BD19-6A84EA6E3107}" type="sibTrans" cxnId="{E7FF0893-3A87-4845-A12B-8C7A13B30B29}">
      <dgm:prSet/>
      <dgm:spPr/>
      <dgm:t>
        <a:bodyPr/>
        <a:lstStyle/>
        <a:p>
          <a:endParaRPr lang="en-US"/>
        </a:p>
      </dgm:t>
    </dgm:pt>
    <dgm:pt modelId="{BFB79E89-05BB-4541-8483-4F50CC7F08D7}">
      <dgm:prSet/>
      <dgm:spPr/>
      <dgm:t>
        <a:bodyPr/>
        <a:lstStyle/>
        <a:p>
          <a:r>
            <a:rPr lang="hr-HR"/>
            <a:t>Prošlo iskustvo</a:t>
          </a:r>
          <a:endParaRPr lang="en-US"/>
        </a:p>
      </dgm:t>
    </dgm:pt>
    <dgm:pt modelId="{DD1A0B23-8A6A-4E56-8F16-7C0B90A85DA7}" type="parTrans" cxnId="{9A849747-4798-41CD-9676-982B49992F21}">
      <dgm:prSet/>
      <dgm:spPr/>
      <dgm:t>
        <a:bodyPr/>
        <a:lstStyle/>
        <a:p>
          <a:endParaRPr lang="en-US"/>
        </a:p>
      </dgm:t>
    </dgm:pt>
    <dgm:pt modelId="{09F81B71-3BE3-463E-B90E-F57CCA467845}" type="sibTrans" cxnId="{9A849747-4798-41CD-9676-982B49992F21}">
      <dgm:prSet/>
      <dgm:spPr/>
      <dgm:t>
        <a:bodyPr/>
        <a:lstStyle/>
        <a:p>
          <a:endParaRPr lang="en-US"/>
        </a:p>
      </dgm:t>
    </dgm:pt>
    <dgm:pt modelId="{C949D734-F9B7-4EE3-A8DC-F36FF85E6E70}">
      <dgm:prSet/>
      <dgm:spPr/>
      <dgm:t>
        <a:bodyPr/>
        <a:lstStyle/>
        <a:p>
          <a:r>
            <a:rPr lang="hr-HR"/>
            <a:t>Karakteristike pojedinca</a:t>
          </a:r>
          <a:endParaRPr lang="en-US"/>
        </a:p>
      </dgm:t>
    </dgm:pt>
    <dgm:pt modelId="{36D7266A-8B80-4C2C-9D0A-B30B35B42277}" type="parTrans" cxnId="{679FBA17-B4FE-4551-8B70-BA06E4C9B4A4}">
      <dgm:prSet/>
      <dgm:spPr/>
      <dgm:t>
        <a:bodyPr/>
        <a:lstStyle/>
        <a:p>
          <a:endParaRPr lang="en-US"/>
        </a:p>
      </dgm:t>
    </dgm:pt>
    <dgm:pt modelId="{2B48838A-7157-4CAB-9170-818352D400C9}" type="sibTrans" cxnId="{679FBA17-B4FE-4551-8B70-BA06E4C9B4A4}">
      <dgm:prSet/>
      <dgm:spPr/>
      <dgm:t>
        <a:bodyPr/>
        <a:lstStyle/>
        <a:p>
          <a:endParaRPr lang="en-US"/>
        </a:p>
      </dgm:t>
    </dgm:pt>
    <dgm:pt modelId="{AAA7BE98-E37C-482A-89A8-35284C24C41F}" type="pres">
      <dgm:prSet presAssocID="{EB160A41-A922-40D1-BCCE-08659B4B8184}" presName="vert0" presStyleCnt="0">
        <dgm:presLayoutVars>
          <dgm:dir/>
          <dgm:animOne val="branch"/>
          <dgm:animLvl val="lvl"/>
        </dgm:presLayoutVars>
      </dgm:prSet>
      <dgm:spPr/>
    </dgm:pt>
    <dgm:pt modelId="{40BB8F2D-2DFC-4B86-8C53-D41B1B6964CA}" type="pres">
      <dgm:prSet presAssocID="{994EA55C-0041-46AE-B7BA-B4634747B475}" presName="thickLine" presStyleLbl="alignNode1" presStyleIdx="0" presStyleCnt="3"/>
      <dgm:spPr/>
    </dgm:pt>
    <dgm:pt modelId="{6921FD0C-7083-448D-93BF-8676C459C859}" type="pres">
      <dgm:prSet presAssocID="{994EA55C-0041-46AE-B7BA-B4634747B475}" presName="horz1" presStyleCnt="0"/>
      <dgm:spPr/>
    </dgm:pt>
    <dgm:pt modelId="{68D01552-B037-4B2C-9646-8C241ACC85C7}" type="pres">
      <dgm:prSet presAssocID="{994EA55C-0041-46AE-B7BA-B4634747B475}" presName="tx1" presStyleLbl="revTx" presStyleIdx="0" presStyleCnt="3"/>
      <dgm:spPr/>
    </dgm:pt>
    <dgm:pt modelId="{F6C9B196-4B9C-4FCD-8726-73C1A9281DE8}" type="pres">
      <dgm:prSet presAssocID="{994EA55C-0041-46AE-B7BA-B4634747B475}" presName="vert1" presStyleCnt="0"/>
      <dgm:spPr/>
    </dgm:pt>
    <dgm:pt modelId="{041FCCB9-26DA-4C88-ABF6-62B89D7E00A9}" type="pres">
      <dgm:prSet presAssocID="{BFB79E89-05BB-4541-8483-4F50CC7F08D7}" presName="thickLine" presStyleLbl="alignNode1" presStyleIdx="1" presStyleCnt="3"/>
      <dgm:spPr/>
    </dgm:pt>
    <dgm:pt modelId="{12ED6953-CFAA-467C-97FA-8322E1A86B89}" type="pres">
      <dgm:prSet presAssocID="{BFB79E89-05BB-4541-8483-4F50CC7F08D7}" presName="horz1" presStyleCnt="0"/>
      <dgm:spPr/>
    </dgm:pt>
    <dgm:pt modelId="{A67613C1-D68C-4847-AC0D-8FD6CF99CA89}" type="pres">
      <dgm:prSet presAssocID="{BFB79E89-05BB-4541-8483-4F50CC7F08D7}" presName="tx1" presStyleLbl="revTx" presStyleIdx="1" presStyleCnt="3"/>
      <dgm:spPr/>
    </dgm:pt>
    <dgm:pt modelId="{3149F1CD-3369-4657-962C-901CC663C10D}" type="pres">
      <dgm:prSet presAssocID="{BFB79E89-05BB-4541-8483-4F50CC7F08D7}" presName="vert1" presStyleCnt="0"/>
      <dgm:spPr/>
    </dgm:pt>
    <dgm:pt modelId="{0D826DBE-C226-4E0D-8600-3FED44187A2B}" type="pres">
      <dgm:prSet presAssocID="{C949D734-F9B7-4EE3-A8DC-F36FF85E6E70}" presName="thickLine" presStyleLbl="alignNode1" presStyleIdx="2" presStyleCnt="3"/>
      <dgm:spPr/>
    </dgm:pt>
    <dgm:pt modelId="{739D9494-DC9D-4087-961F-550DD12ECAFE}" type="pres">
      <dgm:prSet presAssocID="{C949D734-F9B7-4EE3-A8DC-F36FF85E6E70}" presName="horz1" presStyleCnt="0"/>
      <dgm:spPr/>
    </dgm:pt>
    <dgm:pt modelId="{FF80CEE2-0CC8-4A4F-B834-71F7AE3D2E38}" type="pres">
      <dgm:prSet presAssocID="{C949D734-F9B7-4EE3-A8DC-F36FF85E6E70}" presName="tx1" presStyleLbl="revTx" presStyleIdx="2" presStyleCnt="3"/>
      <dgm:spPr/>
    </dgm:pt>
    <dgm:pt modelId="{650BF608-C6FE-444E-BEF9-C00B257F5A59}" type="pres">
      <dgm:prSet presAssocID="{C949D734-F9B7-4EE3-A8DC-F36FF85E6E70}" presName="vert1" presStyleCnt="0"/>
      <dgm:spPr/>
    </dgm:pt>
  </dgm:ptLst>
  <dgm:cxnLst>
    <dgm:cxn modelId="{679FBA17-B4FE-4551-8B70-BA06E4C9B4A4}" srcId="{EB160A41-A922-40D1-BCCE-08659B4B8184}" destId="{C949D734-F9B7-4EE3-A8DC-F36FF85E6E70}" srcOrd="2" destOrd="0" parTransId="{36D7266A-8B80-4C2C-9D0A-B30B35B42277}" sibTransId="{2B48838A-7157-4CAB-9170-818352D400C9}"/>
    <dgm:cxn modelId="{1A841A19-8144-4AF8-A0A1-C8FE3B948536}" type="presOf" srcId="{994EA55C-0041-46AE-B7BA-B4634747B475}" destId="{68D01552-B037-4B2C-9646-8C241ACC85C7}" srcOrd="0" destOrd="0" presId="urn:microsoft.com/office/officeart/2008/layout/LinedList"/>
    <dgm:cxn modelId="{EA99AC3C-9C0E-4A8E-AE7B-72BEB61C234C}" type="presOf" srcId="{BFB79E89-05BB-4541-8483-4F50CC7F08D7}" destId="{A67613C1-D68C-4847-AC0D-8FD6CF99CA89}" srcOrd="0" destOrd="0" presId="urn:microsoft.com/office/officeart/2008/layout/LinedList"/>
    <dgm:cxn modelId="{9A849747-4798-41CD-9676-982B49992F21}" srcId="{EB160A41-A922-40D1-BCCE-08659B4B8184}" destId="{BFB79E89-05BB-4541-8483-4F50CC7F08D7}" srcOrd="1" destOrd="0" parTransId="{DD1A0B23-8A6A-4E56-8F16-7C0B90A85DA7}" sibTransId="{09F81B71-3BE3-463E-B90E-F57CCA467845}"/>
    <dgm:cxn modelId="{C6383D74-68FD-41E5-9985-5A0283AF45F8}" type="presOf" srcId="{EB160A41-A922-40D1-BCCE-08659B4B8184}" destId="{AAA7BE98-E37C-482A-89A8-35284C24C41F}" srcOrd="0" destOrd="0" presId="urn:microsoft.com/office/officeart/2008/layout/LinedList"/>
    <dgm:cxn modelId="{E7FF0893-3A87-4845-A12B-8C7A13B30B29}" srcId="{EB160A41-A922-40D1-BCCE-08659B4B8184}" destId="{994EA55C-0041-46AE-B7BA-B4634747B475}" srcOrd="0" destOrd="0" parTransId="{95BE34D8-6126-45DF-A9FA-02BFF4F257FE}" sibTransId="{5AF9DD3C-2C96-42A7-BD19-6A84EA6E3107}"/>
    <dgm:cxn modelId="{643ABFBF-9DED-4632-BE81-F86D30051146}" type="presOf" srcId="{C949D734-F9B7-4EE3-A8DC-F36FF85E6E70}" destId="{FF80CEE2-0CC8-4A4F-B834-71F7AE3D2E38}" srcOrd="0" destOrd="0" presId="urn:microsoft.com/office/officeart/2008/layout/LinedList"/>
    <dgm:cxn modelId="{EFC38CDC-CE1B-4584-9B64-C53E79825BAD}" type="presParOf" srcId="{AAA7BE98-E37C-482A-89A8-35284C24C41F}" destId="{40BB8F2D-2DFC-4B86-8C53-D41B1B6964CA}" srcOrd="0" destOrd="0" presId="urn:microsoft.com/office/officeart/2008/layout/LinedList"/>
    <dgm:cxn modelId="{064AB5EE-10F3-4EFF-B158-CA0EC70383E7}" type="presParOf" srcId="{AAA7BE98-E37C-482A-89A8-35284C24C41F}" destId="{6921FD0C-7083-448D-93BF-8676C459C859}" srcOrd="1" destOrd="0" presId="urn:microsoft.com/office/officeart/2008/layout/LinedList"/>
    <dgm:cxn modelId="{89A8A877-F319-4DB5-AD9C-0F65E142BF3C}" type="presParOf" srcId="{6921FD0C-7083-448D-93BF-8676C459C859}" destId="{68D01552-B037-4B2C-9646-8C241ACC85C7}" srcOrd="0" destOrd="0" presId="urn:microsoft.com/office/officeart/2008/layout/LinedList"/>
    <dgm:cxn modelId="{708B7D7E-A083-4D89-86CA-3783281D2D7E}" type="presParOf" srcId="{6921FD0C-7083-448D-93BF-8676C459C859}" destId="{F6C9B196-4B9C-4FCD-8726-73C1A9281DE8}" srcOrd="1" destOrd="0" presId="urn:microsoft.com/office/officeart/2008/layout/LinedList"/>
    <dgm:cxn modelId="{1D86FC5B-CFA6-4F2A-B3DF-9F9BD4F0B600}" type="presParOf" srcId="{AAA7BE98-E37C-482A-89A8-35284C24C41F}" destId="{041FCCB9-26DA-4C88-ABF6-62B89D7E00A9}" srcOrd="2" destOrd="0" presId="urn:microsoft.com/office/officeart/2008/layout/LinedList"/>
    <dgm:cxn modelId="{AFDE8BBB-C6F9-469D-9EAE-556EE7B4D3D0}" type="presParOf" srcId="{AAA7BE98-E37C-482A-89A8-35284C24C41F}" destId="{12ED6953-CFAA-467C-97FA-8322E1A86B89}" srcOrd="3" destOrd="0" presId="urn:microsoft.com/office/officeart/2008/layout/LinedList"/>
    <dgm:cxn modelId="{B909251A-4EB0-488A-91A4-58EEAD34380D}" type="presParOf" srcId="{12ED6953-CFAA-467C-97FA-8322E1A86B89}" destId="{A67613C1-D68C-4847-AC0D-8FD6CF99CA89}" srcOrd="0" destOrd="0" presId="urn:microsoft.com/office/officeart/2008/layout/LinedList"/>
    <dgm:cxn modelId="{79E33D4A-0D77-48A8-B857-DFF62889CA27}" type="presParOf" srcId="{12ED6953-CFAA-467C-97FA-8322E1A86B89}" destId="{3149F1CD-3369-4657-962C-901CC663C10D}" srcOrd="1" destOrd="0" presId="urn:microsoft.com/office/officeart/2008/layout/LinedList"/>
    <dgm:cxn modelId="{78078103-8DDA-4EA7-AF24-EB42C83827F7}" type="presParOf" srcId="{AAA7BE98-E37C-482A-89A8-35284C24C41F}" destId="{0D826DBE-C226-4E0D-8600-3FED44187A2B}" srcOrd="4" destOrd="0" presId="urn:microsoft.com/office/officeart/2008/layout/LinedList"/>
    <dgm:cxn modelId="{86E9FEC2-AF69-4AD8-84A5-FD8D0B8C6273}" type="presParOf" srcId="{AAA7BE98-E37C-482A-89A8-35284C24C41F}" destId="{739D9494-DC9D-4087-961F-550DD12ECAFE}" srcOrd="5" destOrd="0" presId="urn:microsoft.com/office/officeart/2008/layout/LinedList"/>
    <dgm:cxn modelId="{DBED2464-389A-46D0-93D5-CB62E6DF9AF6}" type="presParOf" srcId="{739D9494-DC9D-4087-961F-550DD12ECAFE}" destId="{FF80CEE2-0CC8-4A4F-B834-71F7AE3D2E38}" srcOrd="0" destOrd="0" presId="urn:microsoft.com/office/officeart/2008/layout/LinedList"/>
    <dgm:cxn modelId="{275A47BF-79F2-471E-BA74-4C9A0EDAD222}" type="presParOf" srcId="{739D9494-DC9D-4087-961F-550DD12ECAFE}" destId="{650BF608-C6FE-444E-BEF9-C00B257F5A5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CB6FF3-FCF2-46E3-B9D7-6B40E1506534}" type="doc">
      <dgm:prSet loTypeId="urn:microsoft.com/office/officeart/2008/layout/LinedList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37AB7E1-0D1C-477E-825A-6D3BA8355A34}">
      <dgm:prSet custT="1"/>
      <dgm:spPr/>
      <dgm:t>
        <a:bodyPr/>
        <a:lstStyle/>
        <a:p>
          <a:endParaRPr lang="hr-HR" sz="1600" dirty="0"/>
        </a:p>
        <a:p>
          <a:r>
            <a:rPr lang="hr-HR" sz="2400" dirty="0"/>
            <a:t>FIZIOLOŠKE </a:t>
          </a:r>
          <a:endParaRPr lang="en-US" sz="2400" dirty="0"/>
        </a:p>
      </dgm:t>
    </dgm:pt>
    <dgm:pt modelId="{3AC4361F-89F8-44CC-A902-5CD58CFC6065}" type="parTrans" cxnId="{97FD7C9F-B1C0-46BF-9E24-3BB7017B7C1D}">
      <dgm:prSet/>
      <dgm:spPr/>
      <dgm:t>
        <a:bodyPr/>
        <a:lstStyle/>
        <a:p>
          <a:endParaRPr lang="en-US"/>
        </a:p>
      </dgm:t>
    </dgm:pt>
    <dgm:pt modelId="{068EA78A-9167-4008-80FA-BB8B6EAB3035}" type="sibTrans" cxnId="{97FD7C9F-B1C0-46BF-9E24-3BB7017B7C1D}">
      <dgm:prSet/>
      <dgm:spPr/>
      <dgm:t>
        <a:bodyPr/>
        <a:lstStyle/>
        <a:p>
          <a:endParaRPr lang="en-US"/>
        </a:p>
      </dgm:t>
    </dgm:pt>
    <dgm:pt modelId="{ECB0D869-0E1F-4D8E-B9E5-3C0B5F25DE52}">
      <dgm:prSet/>
      <dgm:spPr/>
      <dgm:t>
        <a:bodyPr/>
        <a:lstStyle/>
        <a:p>
          <a:r>
            <a:rPr lang="hr-HR" dirty="0"/>
            <a:t>Problemi sa probavom, kronične glavobolje, </a:t>
          </a:r>
          <a:r>
            <a:rPr lang="hr-HR" dirty="0" err="1"/>
            <a:t>palpitacije</a:t>
          </a:r>
          <a:r>
            <a:rPr lang="hr-HR" dirty="0"/>
            <a:t>, kronična bol u vratu i leđima, povišeni krvni tlak, dijabetes i dr. bolesti…</a:t>
          </a:r>
          <a:endParaRPr lang="en-US" dirty="0"/>
        </a:p>
      </dgm:t>
    </dgm:pt>
    <dgm:pt modelId="{82F2AE02-8BB1-4549-8808-AF61B6829FDE}" type="parTrans" cxnId="{A9BF0D86-F3B7-426C-87ED-5F1636E570E6}">
      <dgm:prSet/>
      <dgm:spPr/>
      <dgm:t>
        <a:bodyPr/>
        <a:lstStyle/>
        <a:p>
          <a:endParaRPr lang="en-US"/>
        </a:p>
      </dgm:t>
    </dgm:pt>
    <dgm:pt modelId="{B7632629-B1E8-452A-B5A7-A49531EF8844}" type="sibTrans" cxnId="{A9BF0D86-F3B7-426C-87ED-5F1636E570E6}">
      <dgm:prSet/>
      <dgm:spPr/>
      <dgm:t>
        <a:bodyPr/>
        <a:lstStyle/>
        <a:p>
          <a:endParaRPr lang="en-US"/>
        </a:p>
      </dgm:t>
    </dgm:pt>
    <dgm:pt modelId="{C1A37922-0234-411A-A1EF-98AA5D4F9793}">
      <dgm:prSet custT="1"/>
      <dgm:spPr/>
      <dgm:t>
        <a:bodyPr/>
        <a:lstStyle/>
        <a:p>
          <a:endParaRPr lang="hr-HR" sz="1600" dirty="0"/>
        </a:p>
        <a:p>
          <a:r>
            <a:rPr lang="hr-HR" sz="2400" dirty="0"/>
            <a:t>PROMJENE U PONAŠANJU</a:t>
          </a:r>
          <a:endParaRPr lang="en-US" sz="2400" dirty="0"/>
        </a:p>
      </dgm:t>
    </dgm:pt>
    <dgm:pt modelId="{0215F1D7-58E8-4908-8CAD-B18834A9BBF0}" type="parTrans" cxnId="{4B754433-78DC-4688-953C-25B6DB7F01DF}">
      <dgm:prSet/>
      <dgm:spPr/>
      <dgm:t>
        <a:bodyPr/>
        <a:lstStyle/>
        <a:p>
          <a:endParaRPr lang="en-US"/>
        </a:p>
      </dgm:t>
    </dgm:pt>
    <dgm:pt modelId="{4E87C030-323D-4059-94FA-D5B774785469}" type="sibTrans" cxnId="{4B754433-78DC-4688-953C-25B6DB7F01DF}">
      <dgm:prSet/>
      <dgm:spPr/>
      <dgm:t>
        <a:bodyPr/>
        <a:lstStyle/>
        <a:p>
          <a:endParaRPr lang="en-US"/>
        </a:p>
      </dgm:t>
    </dgm:pt>
    <dgm:pt modelId="{07A70390-E48A-4159-99B9-BB90A522D5D2}">
      <dgm:prSet/>
      <dgm:spPr/>
      <dgm:t>
        <a:bodyPr/>
        <a:lstStyle/>
        <a:p>
          <a:r>
            <a:rPr lang="hr-HR" dirty="0"/>
            <a:t>Alkohol, pušenje, igre na sreću, posezanje za lijekovima, drogama, promjene u navikama prehrane, izolacija od okoline</a:t>
          </a:r>
          <a:endParaRPr lang="en-US" dirty="0"/>
        </a:p>
      </dgm:t>
    </dgm:pt>
    <dgm:pt modelId="{CF531BCE-7792-440E-97BC-2B26BD4FE8E5}" type="parTrans" cxnId="{04AD5EC5-F931-4BD9-AA9C-2DD029AFC09D}">
      <dgm:prSet/>
      <dgm:spPr/>
      <dgm:t>
        <a:bodyPr/>
        <a:lstStyle/>
        <a:p>
          <a:endParaRPr lang="en-US"/>
        </a:p>
      </dgm:t>
    </dgm:pt>
    <dgm:pt modelId="{6C6401D4-333A-4B87-B329-A5649016DAF8}" type="sibTrans" cxnId="{04AD5EC5-F931-4BD9-AA9C-2DD029AFC09D}">
      <dgm:prSet/>
      <dgm:spPr/>
      <dgm:t>
        <a:bodyPr/>
        <a:lstStyle/>
        <a:p>
          <a:endParaRPr lang="en-US"/>
        </a:p>
      </dgm:t>
    </dgm:pt>
    <dgm:pt modelId="{C4C6AC30-0071-4E21-BECC-B91C9CE87FB3}">
      <dgm:prSet custT="1"/>
      <dgm:spPr/>
      <dgm:t>
        <a:bodyPr/>
        <a:lstStyle/>
        <a:p>
          <a:endParaRPr lang="hr-HR" sz="1600" dirty="0"/>
        </a:p>
        <a:p>
          <a:r>
            <a:rPr lang="hr-HR" sz="2400" dirty="0"/>
            <a:t>PSIHOLOŠKE PROMJENE</a:t>
          </a:r>
          <a:endParaRPr lang="en-US" sz="2400" dirty="0"/>
        </a:p>
      </dgm:t>
    </dgm:pt>
    <dgm:pt modelId="{F22DA553-63F6-40A9-A4D9-D9CEFA5292DF}" type="parTrans" cxnId="{C4A7EF68-D9D2-4BEA-BD37-EEBE9A9B23EB}">
      <dgm:prSet/>
      <dgm:spPr/>
      <dgm:t>
        <a:bodyPr/>
        <a:lstStyle/>
        <a:p>
          <a:endParaRPr lang="en-US"/>
        </a:p>
      </dgm:t>
    </dgm:pt>
    <dgm:pt modelId="{A922E006-91A1-4632-BD7F-E6DDDEA8AF87}" type="sibTrans" cxnId="{C4A7EF68-D9D2-4BEA-BD37-EEBE9A9B23EB}">
      <dgm:prSet/>
      <dgm:spPr/>
      <dgm:t>
        <a:bodyPr/>
        <a:lstStyle/>
        <a:p>
          <a:endParaRPr lang="en-US"/>
        </a:p>
      </dgm:t>
    </dgm:pt>
    <dgm:pt modelId="{46E41255-C174-425C-A890-699DD62FDD18}">
      <dgm:prSet/>
      <dgm:spPr/>
      <dgm:t>
        <a:bodyPr/>
        <a:lstStyle/>
        <a:p>
          <a:r>
            <a:rPr lang="hr-HR" dirty="0"/>
            <a:t>Nesanica, anksioznost, ispadi bijesa, napadaji panike, depresija</a:t>
          </a:r>
          <a:endParaRPr lang="en-US" dirty="0"/>
        </a:p>
      </dgm:t>
    </dgm:pt>
    <dgm:pt modelId="{6A98A6C6-8D76-4DBB-B7EB-3AE2FAEE555F}" type="parTrans" cxnId="{FAB173E1-B027-4C37-BA03-D877D80DA0C1}">
      <dgm:prSet/>
      <dgm:spPr/>
      <dgm:t>
        <a:bodyPr/>
        <a:lstStyle/>
        <a:p>
          <a:endParaRPr lang="en-US"/>
        </a:p>
      </dgm:t>
    </dgm:pt>
    <dgm:pt modelId="{195233B6-E48A-424F-B990-FA1CB50625E1}" type="sibTrans" cxnId="{FAB173E1-B027-4C37-BA03-D877D80DA0C1}">
      <dgm:prSet/>
      <dgm:spPr/>
      <dgm:t>
        <a:bodyPr/>
        <a:lstStyle/>
        <a:p>
          <a:endParaRPr lang="en-US"/>
        </a:p>
      </dgm:t>
    </dgm:pt>
    <dgm:pt modelId="{2A9F3181-613D-42DF-99E6-62E0BBFCBD2B}" type="pres">
      <dgm:prSet presAssocID="{55CB6FF3-FCF2-46E3-B9D7-6B40E1506534}" presName="vert0" presStyleCnt="0">
        <dgm:presLayoutVars>
          <dgm:dir/>
          <dgm:animOne val="branch"/>
          <dgm:animLvl val="lvl"/>
        </dgm:presLayoutVars>
      </dgm:prSet>
      <dgm:spPr/>
    </dgm:pt>
    <dgm:pt modelId="{41A271B1-4B88-4A78-BA2A-17C0EA3F2C6B}" type="pres">
      <dgm:prSet presAssocID="{137AB7E1-0D1C-477E-825A-6D3BA8355A34}" presName="thickLine" presStyleLbl="alignNode1" presStyleIdx="0" presStyleCnt="6"/>
      <dgm:spPr/>
    </dgm:pt>
    <dgm:pt modelId="{68D2ECAE-3C4B-4289-953B-A4A367151F1A}" type="pres">
      <dgm:prSet presAssocID="{137AB7E1-0D1C-477E-825A-6D3BA8355A34}" presName="horz1" presStyleCnt="0"/>
      <dgm:spPr/>
    </dgm:pt>
    <dgm:pt modelId="{103B27A3-725E-40B3-9108-CECBE8D556B4}" type="pres">
      <dgm:prSet presAssocID="{137AB7E1-0D1C-477E-825A-6D3BA8355A34}" presName="tx1" presStyleLbl="revTx" presStyleIdx="0" presStyleCnt="6"/>
      <dgm:spPr/>
    </dgm:pt>
    <dgm:pt modelId="{61A6D0FF-717F-4B70-BF1D-9BE0C1D5C40E}" type="pres">
      <dgm:prSet presAssocID="{137AB7E1-0D1C-477E-825A-6D3BA8355A34}" presName="vert1" presStyleCnt="0"/>
      <dgm:spPr/>
    </dgm:pt>
    <dgm:pt modelId="{8EF853F6-4339-4F58-B408-2C2E8C488C43}" type="pres">
      <dgm:prSet presAssocID="{ECB0D869-0E1F-4D8E-B9E5-3C0B5F25DE52}" presName="thickLine" presStyleLbl="alignNode1" presStyleIdx="1" presStyleCnt="6"/>
      <dgm:spPr/>
    </dgm:pt>
    <dgm:pt modelId="{DC9B9629-A41B-4300-8CAA-C634F0EE3F40}" type="pres">
      <dgm:prSet presAssocID="{ECB0D869-0E1F-4D8E-B9E5-3C0B5F25DE52}" presName="horz1" presStyleCnt="0"/>
      <dgm:spPr/>
    </dgm:pt>
    <dgm:pt modelId="{77442941-DF0D-4EF3-BB9B-2CEDF801B5B7}" type="pres">
      <dgm:prSet presAssocID="{ECB0D869-0E1F-4D8E-B9E5-3C0B5F25DE52}" presName="tx1" presStyleLbl="revTx" presStyleIdx="1" presStyleCnt="6"/>
      <dgm:spPr/>
    </dgm:pt>
    <dgm:pt modelId="{8299AAC0-FA0B-409C-B997-E5FBBED1312E}" type="pres">
      <dgm:prSet presAssocID="{ECB0D869-0E1F-4D8E-B9E5-3C0B5F25DE52}" presName="vert1" presStyleCnt="0"/>
      <dgm:spPr/>
    </dgm:pt>
    <dgm:pt modelId="{0A1D5A06-9DA7-4F7D-95FB-16AF2D1309C8}" type="pres">
      <dgm:prSet presAssocID="{C1A37922-0234-411A-A1EF-98AA5D4F9793}" presName="thickLine" presStyleLbl="alignNode1" presStyleIdx="2" presStyleCnt="6"/>
      <dgm:spPr/>
    </dgm:pt>
    <dgm:pt modelId="{DFE33571-7AC7-45DA-BBDA-8CF963CAD6AD}" type="pres">
      <dgm:prSet presAssocID="{C1A37922-0234-411A-A1EF-98AA5D4F9793}" presName="horz1" presStyleCnt="0"/>
      <dgm:spPr/>
    </dgm:pt>
    <dgm:pt modelId="{EA3D9592-7D11-474F-B5BA-8589FF9229D8}" type="pres">
      <dgm:prSet presAssocID="{C1A37922-0234-411A-A1EF-98AA5D4F9793}" presName="tx1" presStyleLbl="revTx" presStyleIdx="2" presStyleCnt="6"/>
      <dgm:spPr/>
    </dgm:pt>
    <dgm:pt modelId="{F45EE668-72D6-4FDC-9AAF-36F88030857D}" type="pres">
      <dgm:prSet presAssocID="{C1A37922-0234-411A-A1EF-98AA5D4F9793}" presName="vert1" presStyleCnt="0"/>
      <dgm:spPr/>
    </dgm:pt>
    <dgm:pt modelId="{0C82E9B5-0200-4D14-A749-26DEC14028C2}" type="pres">
      <dgm:prSet presAssocID="{07A70390-E48A-4159-99B9-BB90A522D5D2}" presName="thickLine" presStyleLbl="alignNode1" presStyleIdx="3" presStyleCnt="6"/>
      <dgm:spPr/>
    </dgm:pt>
    <dgm:pt modelId="{AEA01928-D2FF-4F2E-952C-7EFE4F45D3B5}" type="pres">
      <dgm:prSet presAssocID="{07A70390-E48A-4159-99B9-BB90A522D5D2}" presName="horz1" presStyleCnt="0"/>
      <dgm:spPr/>
    </dgm:pt>
    <dgm:pt modelId="{4533023F-9438-430B-ABD4-CCA4E91F4AF6}" type="pres">
      <dgm:prSet presAssocID="{07A70390-E48A-4159-99B9-BB90A522D5D2}" presName="tx1" presStyleLbl="revTx" presStyleIdx="3" presStyleCnt="6"/>
      <dgm:spPr/>
    </dgm:pt>
    <dgm:pt modelId="{0A454593-598C-4025-8431-14E2AD0F662A}" type="pres">
      <dgm:prSet presAssocID="{07A70390-E48A-4159-99B9-BB90A522D5D2}" presName="vert1" presStyleCnt="0"/>
      <dgm:spPr/>
    </dgm:pt>
    <dgm:pt modelId="{3016CCBE-1E5C-4414-B822-D7CD38D8BCB1}" type="pres">
      <dgm:prSet presAssocID="{C4C6AC30-0071-4E21-BECC-B91C9CE87FB3}" presName="thickLine" presStyleLbl="alignNode1" presStyleIdx="4" presStyleCnt="6"/>
      <dgm:spPr/>
    </dgm:pt>
    <dgm:pt modelId="{1913A332-CEBF-45DA-A665-FDFD400B62F0}" type="pres">
      <dgm:prSet presAssocID="{C4C6AC30-0071-4E21-BECC-B91C9CE87FB3}" presName="horz1" presStyleCnt="0"/>
      <dgm:spPr/>
    </dgm:pt>
    <dgm:pt modelId="{CF73CE8D-5ED0-4517-BF60-1F191FE168CE}" type="pres">
      <dgm:prSet presAssocID="{C4C6AC30-0071-4E21-BECC-B91C9CE87FB3}" presName="tx1" presStyleLbl="revTx" presStyleIdx="4" presStyleCnt="6"/>
      <dgm:spPr/>
    </dgm:pt>
    <dgm:pt modelId="{C5904E80-6B03-455E-AF0D-2D534FA0383E}" type="pres">
      <dgm:prSet presAssocID="{C4C6AC30-0071-4E21-BECC-B91C9CE87FB3}" presName="vert1" presStyleCnt="0"/>
      <dgm:spPr/>
    </dgm:pt>
    <dgm:pt modelId="{F7EE6243-DFB9-49CC-ACCA-C7E3940EC657}" type="pres">
      <dgm:prSet presAssocID="{46E41255-C174-425C-A890-699DD62FDD18}" presName="thickLine" presStyleLbl="alignNode1" presStyleIdx="5" presStyleCnt="6"/>
      <dgm:spPr/>
    </dgm:pt>
    <dgm:pt modelId="{9FFF6531-24FD-4F2E-BB2D-E7D669B868BD}" type="pres">
      <dgm:prSet presAssocID="{46E41255-C174-425C-A890-699DD62FDD18}" presName="horz1" presStyleCnt="0"/>
      <dgm:spPr/>
    </dgm:pt>
    <dgm:pt modelId="{36E70F1B-0EEE-43E9-9D20-7B8829C22658}" type="pres">
      <dgm:prSet presAssocID="{46E41255-C174-425C-A890-699DD62FDD18}" presName="tx1" presStyleLbl="revTx" presStyleIdx="5" presStyleCnt="6"/>
      <dgm:spPr/>
    </dgm:pt>
    <dgm:pt modelId="{6A55C230-4B07-4287-8271-21DB68897B61}" type="pres">
      <dgm:prSet presAssocID="{46E41255-C174-425C-A890-699DD62FDD18}" presName="vert1" presStyleCnt="0"/>
      <dgm:spPr/>
    </dgm:pt>
  </dgm:ptLst>
  <dgm:cxnLst>
    <dgm:cxn modelId="{4B754433-78DC-4688-953C-25B6DB7F01DF}" srcId="{55CB6FF3-FCF2-46E3-B9D7-6B40E1506534}" destId="{C1A37922-0234-411A-A1EF-98AA5D4F9793}" srcOrd="2" destOrd="0" parTransId="{0215F1D7-58E8-4908-8CAD-B18834A9BBF0}" sibTransId="{4E87C030-323D-4059-94FA-D5B774785469}"/>
    <dgm:cxn modelId="{D6C0F445-39D6-4104-ABC2-C0433FED83D6}" type="presOf" srcId="{46E41255-C174-425C-A890-699DD62FDD18}" destId="{36E70F1B-0EEE-43E9-9D20-7B8829C22658}" srcOrd="0" destOrd="0" presId="urn:microsoft.com/office/officeart/2008/layout/LinedList"/>
    <dgm:cxn modelId="{C4A7EF68-D9D2-4BEA-BD37-EEBE9A9B23EB}" srcId="{55CB6FF3-FCF2-46E3-B9D7-6B40E1506534}" destId="{C4C6AC30-0071-4E21-BECC-B91C9CE87FB3}" srcOrd="4" destOrd="0" parTransId="{F22DA553-63F6-40A9-A4D9-D9CEFA5292DF}" sibTransId="{A922E006-91A1-4632-BD7F-E6DDDEA8AF87}"/>
    <dgm:cxn modelId="{4109A375-7DFD-4289-855B-176A5D95072B}" type="presOf" srcId="{137AB7E1-0D1C-477E-825A-6D3BA8355A34}" destId="{103B27A3-725E-40B3-9108-CECBE8D556B4}" srcOrd="0" destOrd="0" presId="urn:microsoft.com/office/officeart/2008/layout/LinedList"/>
    <dgm:cxn modelId="{A9BF0D86-F3B7-426C-87ED-5F1636E570E6}" srcId="{55CB6FF3-FCF2-46E3-B9D7-6B40E1506534}" destId="{ECB0D869-0E1F-4D8E-B9E5-3C0B5F25DE52}" srcOrd="1" destOrd="0" parTransId="{82F2AE02-8BB1-4549-8808-AF61B6829FDE}" sibTransId="{B7632629-B1E8-452A-B5A7-A49531EF8844}"/>
    <dgm:cxn modelId="{8E553989-C11E-4A9A-BFA2-E1AB0CD52ABD}" type="presOf" srcId="{C4C6AC30-0071-4E21-BECC-B91C9CE87FB3}" destId="{CF73CE8D-5ED0-4517-BF60-1F191FE168CE}" srcOrd="0" destOrd="0" presId="urn:microsoft.com/office/officeart/2008/layout/LinedList"/>
    <dgm:cxn modelId="{97FD7C9F-B1C0-46BF-9E24-3BB7017B7C1D}" srcId="{55CB6FF3-FCF2-46E3-B9D7-6B40E1506534}" destId="{137AB7E1-0D1C-477E-825A-6D3BA8355A34}" srcOrd="0" destOrd="0" parTransId="{3AC4361F-89F8-44CC-A902-5CD58CFC6065}" sibTransId="{068EA78A-9167-4008-80FA-BB8B6EAB3035}"/>
    <dgm:cxn modelId="{DDB30EA5-B087-4F82-9B4A-71625BE5B008}" type="presOf" srcId="{ECB0D869-0E1F-4D8E-B9E5-3C0B5F25DE52}" destId="{77442941-DF0D-4EF3-BB9B-2CEDF801B5B7}" srcOrd="0" destOrd="0" presId="urn:microsoft.com/office/officeart/2008/layout/LinedList"/>
    <dgm:cxn modelId="{04AD5EC5-F931-4BD9-AA9C-2DD029AFC09D}" srcId="{55CB6FF3-FCF2-46E3-B9D7-6B40E1506534}" destId="{07A70390-E48A-4159-99B9-BB90A522D5D2}" srcOrd="3" destOrd="0" parTransId="{CF531BCE-7792-440E-97BC-2B26BD4FE8E5}" sibTransId="{6C6401D4-333A-4B87-B329-A5649016DAF8}"/>
    <dgm:cxn modelId="{711C8BC5-4800-4CBD-BBB9-B7B6EDBBB3D7}" type="presOf" srcId="{07A70390-E48A-4159-99B9-BB90A522D5D2}" destId="{4533023F-9438-430B-ABD4-CCA4E91F4AF6}" srcOrd="0" destOrd="0" presId="urn:microsoft.com/office/officeart/2008/layout/LinedList"/>
    <dgm:cxn modelId="{FAB173E1-B027-4C37-BA03-D877D80DA0C1}" srcId="{55CB6FF3-FCF2-46E3-B9D7-6B40E1506534}" destId="{46E41255-C174-425C-A890-699DD62FDD18}" srcOrd="5" destOrd="0" parTransId="{6A98A6C6-8D76-4DBB-B7EB-3AE2FAEE555F}" sibTransId="{195233B6-E48A-424F-B990-FA1CB50625E1}"/>
    <dgm:cxn modelId="{4CE914E9-CF91-480A-BA48-848A245ACB64}" type="presOf" srcId="{C1A37922-0234-411A-A1EF-98AA5D4F9793}" destId="{EA3D9592-7D11-474F-B5BA-8589FF9229D8}" srcOrd="0" destOrd="0" presId="urn:microsoft.com/office/officeart/2008/layout/LinedList"/>
    <dgm:cxn modelId="{61499AF2-33F0-4972-BD2B-B99FDBA5FEE9}" type="presOf" srcId="{55CB6FF3-FCF2-46E3-B9D7-6B40E1506534}" destId="{2A9F3181-613D-42DF-99E6-62E0BBFCBD2B}" srcOrd="0" destOrd="0" presId="urn:microsoft.com/office/officeart/2008/layout/LinedList"/>
    <dgm:cxn modelId="{357672EF-9ADB-48A8-B9F6-73F9803BA5B1}" type="presParOf" srcId="{2A9F3181-613D-42DF-99E6-62E0BBFCBD2B}" destId="{41A271B1-4B88-4A78-BA2A-17C0EA3F2C6B}" srcOrd="0" destOrd="0" presId="urn:microsoft.com/office/officeart/2008/layout/LinedList"/>
    <dgm:cxn modelId="{257991AE-DAAC-49AB-BF71-EA77C430D7CB}" type="presParOf" srcId="{2A9F3181-613D-42DF-99E6-62E0BBFCBD2B}" destId="{68D2ECAE-3C4B-4289-953B-A4A367151F1A}" srcOrd="1" destOrd="0" presId="urn:microsoft.com/office/officeart/2008/layout/LinedList"/>
    <dgm:cxn modelId="{E07E70D3-499F-4BCA-B542-21883C2FD755}" type="presParOf" srcId="{68D2ECAE-3C4B-4289-953B-A4A367151F1A}" destId="{103B27A3-725E-40B3-9108-CECBE8D556B4}" srcOrd="0" destOrd="0" presId="urn:microsoft.com/office/officeart/2008/layout/LinedList"/>
    <dgm:cxn modelId="{47F6C465-1AB2-4804-AADA-DACD8C2DE24F}" type="presParOf" srcId="{68D2ECAE-3C4B-4289-953B-A4A367151F1A}" destId="{61A6D0FF-717F-4B70-BF1D-9BE0C1D5C40E}" srcOrd="1" destOrd="0" presId="urn:microsoft.com/office/officeart/2008/layout/LinedList"/>
    <dgm:cxn modelId="{B2099649-FA91-4AD2-9FFB-D545BEF51AD8}" type="presParOf" srcId="{2A9F3181-613D-42DF-99E6-62E0BBFCBD2B}" destId="{8EF853F6-4339-4F58-B408-2C2E8C488C43}" srcOrd="2" destOrd="0" presId="urn:microsoft.com/office/officeart/2008/layout/LinedList"/>
    <dgm:cxn modelId="{90342704-395E-4476-860D-4124E4054051}" type="presParOf" srcId="{2A9F3181-613D-42DF-99E6-62E0BBFCBD2B}" destId="{DC9B9629-A41B-4300-8CAA-C634F0EE3F40}" srcOrd="3" destOrd="0" presId="urn:microsoft.com/office/officeart/2008/layout/LinedList"/>
    <dgm:cxn modelId="{F4EA07B3-05F9-469F-AAC9-1398CA2A10B3}" type="presParOf" srcId="{DC9B9629-A41B-4300-8CAA-C634F0EE3F40}" destId="{77442941-DF0D-4EF3-BB9B-2CEDF801B5B7}" srcOrd="0" destOrd="0" presId="urn:microsoft.com/office/officeart/2008/layout/LinedList"/>
    <dgm:cxn modelId="{FD808AB7-51E9-47D4-8B32-D0BD3EEF1A6A}" type="presParOf" srcId="{DC9B9629-A41B-4300-8CAA-C634F0EE3F40}" destId="{8299AAC0-FA0B-409C-B997-E5FBBED1312E}" srcOrd="1" destOrd="0" presId="urn:microsoft.com/office/officeart/2008/layout/LinedList"/>
    <dgm:cxn modelId="{5DC993DF-5630-4D06-9F54-F47AA76A08EF}" type="presParOf" srcId="{2A9F3181-613D-42DF-99E6-62E0BBFCBD2B}" destId="{0A1D5A06-9DA7-4F7D-95FB-16AF2D1309C8}" srcOrd="4" destOrd="0" presId="urn:microsoft.com/office/officeart/2008/layout/LinedList"/>
    <dgm:cxn modelId="{36B21D11-396F-4FE2-BDD1-4CED1359E9AB}" type="presParOf" srcId="{2A9F3181-613D-42DF-99E6-62E0BBFCBD2B}" destId="{DFE33571-7AC7-45DA-BBDA-8CF963CAD6AD}" srcOrd="5" destOrd="0" presId="urn:microsoft.com/office/officeart/2008/layout/LinedList"/>
    <dgm:cxn modelId="{ED2A84A4-F27F-4609-892C-79772ADF5DDF}" type="presParOf" srcId="{DFE33571-7AC7-45DA-BBDA-8CF963CAD6AD}" destId="{EA3D9592-7D11-474F-B5BA-8589FF9229D8}" srcOrd="0" destOrd="0" presId="urn:microsoft.com/office/officeart/2008/layout/LinedList"/>
    <dgm:cxn modelId="{291D4860-56F7-4999-86BB-8D0B33A50725}" type="presParOf" srcId="{DFE33571-7AC7-45DA-BBDA-8CF963CAD6AD}" destId="{F45EE668-72D6-4FDC-9AAF-36F88030857D}" srcOrd="1" destOrd="0" presId="urn:microsoft.com/office/officeart/2008/layout/LinedList"/>
    <dgm:cxn modelId="{AD9EA998-5220-47D7-958E-63C3BB91CD7C}" type="presParOf" srcId="{2A9F3181-613D-42DF-99E6-62E0BBFCBD2B}" destId="{0C82E9B5-0200-4D14-A749-26DEC14028C2}" srcOrd="6" destOrd="0" presId="urn:microsoft.com/office/officeart/2008/layout/LinedList"/>
    <dgm:cxn modelId="{09900D5D-ED36-4362-B2F0-D455D286E8A0}" type="presParOf" srcId="{2A9F3181-613D-42DF-99E6-62E0BBFCBD2B}" destId="{AEA01928-D2FF-4F2E-952C-7EFE4F45D3B5}" srcOrd="7" destOrd="0" presId="urn:microsoft.com/office/officeart/2008/layout/LinedList"/>
    <dgm:cxn modelId="{E8A5B8B3-E1B5-4831-A001-347B1C9B28A9}" type="presParOf" srcId="{AEA01928-D2FF-4F2E-952C-7EFE4F45D3B5}" destId="{4533023F-9438-430B-ABD4-CCA4E91F4AF6}" srcOrd="0" destOrd="0" presId="urn:microsoft.com/office/officeart/2008/layout/LinedList"/>
    <dgm:cxn modelId="{9E83D116-2E38-485D-BE78-6CC97188E809}" type="presParOf" srcId="{AEA01928-D2FF-4F2E-952C-7EFE4F45D3B5}" destId="{0A454593-598C-4025-8431-14E2AD0F662A}" srcOrd="1" destOrd="0" presId="urn:microsoft.com/office/officeart/2008/layout/LinedList"/>
    <dgm:cxn modelId="{965F7DF1-98E8-41B3-93C1-FE0DFF28DB3F}" type="presParOf" srcId="{2A9F3181-613D-42DF-99E6-62E0BBFCBD2B}" destId="{3016CCBE-1E5C-4414-B822-D7CD38D8BCB1}" srcOrd="8" destOrd="0" presId="urn:microsoft.com/office/officeart/2008/layout/LinedList"/>
    <dgm:cxn modelId="{487EF93B-027E-49BE-8344-BDBB82D66772}" type="presParOf" srcId="{2A9F3181-613D-42DF-99E6-62E0BBFCBD2B}" destId="{1913A332-CEBF-45DA-A665-FDFD400B62F0}" srcOrd="9" destOrd="0" presId="urn:microsoft.com/office/officeart/2008/layout/LinedList"/>
    <dgm:cxn modelId="{B496A10B-9E24-4ECE-A1CA-4FDFABAE518D}" type="presParOf" srcId="{1913A332-CEBF-45DA-A665-FDFD400B62F0}" destId="{CF73CE8D-5ED0-4517-BF60-1F191FE168CE}" srcOrd="0" destOrd="0" presId="urn:microsoft.com/office/officeart/2008/layout/LinedList"/>
    <dgm:cxn modelId="{670E7CF3-127A-4509-82E4-3982E1879E87}" type="presParOf" srcId="{1913A332-CEBF-45DA-A665-FDFD400B62F0}" destId="{C5904E80-6B03-455E-AF0D-2D534FA0383E}" srcOrd="1" destOrd="0" presId="urn:microsoft.com/office/officeart/2008/layout/LinedList"/>
    <dgm:cxn modelId="{61128D22-5AD6-43E8-A891-63F6A14CB3F6}" type="presParOf" srcId="{2A9F3181-613D-42DF-99E6-62E0BBFCBD2B}" destId="{F7EE6243-DFB9-49CC-ACCA-C7E3940EC657}" srcOrd="10" destOrd="0" presId="urn:microsoft.com/office/officeart/2008/layout/LinedList"/>
    <dgm:cxn modelId="{C8EAAEED-AF1B-4C07-B96D-4E8C10A91F4F}" type="presParOf" srcId="{2A9F3181-613D-42DF-99E6-62E0BBFCBD2B}" destId="{9FFF6531-24FD-4F2E-BB2D-E7D669B868BD}" srcOrd="11" destOrd="0" presId="urn:microsoft.com/office/officeart/2008/layout/LinedList"/>
    <dgm:cxn modelId="{48F583F3-7BED-47B6-938C-CD826195A750}" type="presParOf" srcId="{9FFF6531-24FD-4F2E-BB2D-E7D669B868BD}" destId="{36E70F1B-0EEE-43E9-9D20-7B8829C22658}" srcOrd="0" destOrd="0" presId="urn:microsoft.com/office/officeart/2008/layout/LinedList"/>
    <dgm:cxn modelId="{27E693D5-A77B-4E61-A5C3-2F173867DC6C}" type="presParOf" srcId="{9FFF6531-24FD-4F2E-BB2D-E7D669B868BD}" destId="{6A55C230-4B07-4287-8271-21DB68897B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156234-25F2-4B70-9111-C27A8040711F}">
      <dsp:nvSpPr>
        <dsp:cNvPr id="0" name=""/>
        <dsp:cNvSpPr/>
      </dsp:nvSpPr>
      <dsp:spPr>
        <a:xfrm>
          <a:off x="645856" y="1306"/>
          <a:ext cx="1840987" cy="110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Veće životne promjene</a:t>
          </a:r>
          <a:endParaRPr lang="en-US" sz="2500" kern="1200"/>
        </a:p>
      </dsp:txBody>
      <dsp:txXfrm>
        <a:off x="645856" y="1306"/>
        <a:ext cx="1840987" cy="1104592"/>
      </dsp:txXfrm>
    </dsp:sp>
    <dsp:sp modelId="{D2CB5905-E18A-4E96-817A-100F25648AC5}">
      <dsp:nvSpPr>
        <dsp:cNvPr id="0" name=""/>
        <dsp:cNvSpPr/>
      </dsp:nvSpPr>
      <dsp:spPr>
        <a:xfrm>
          <a:off x="2670942" y="1306"/>
          <a:ext cx="1840987" cy="110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Financijski problemi</a:t>
          </a:r>
          <a:endParaRPr lang="en-US" sz="2500" kern="1200"/>
        </a:p>
      </dsp:txBody>
      <dsp:txXfrm>
        <a:off x="2670942" y="1306"/>
        <a:ext cx="1840987" cy="1104592"/>
      </dsp:txXfrm>
    </dsp:sp>
    <dsp:sp modelId="{BDBCCEFF-D6C6-4D6F-8692-38E5B685AE78}">
      <dsp:nvSpPr>
        <dsp:cNvPr id="0" name=""/>
        <dsp:cNvSpPr/>
      </dsp:nvSpPr>
      <dsp:spPr>
        <a:xfrm>
          <a:off x="645856" y="1289997"/>
          <a:ext cx="1840987" cy="110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Promjene na poslu</a:t>
          </a:r>
          <a:endParaRPr lang="en-US" sz="2500" kern="1200" dirty="0"/>
        </a:p>
      </dsp:txBody>
      <dsp:txXfrm>
        <a:off x="645856" y="1289997"/>
        <a:ext cx="1840987" cy="1104592"/>
      </dsp:txXfrm>
    </dsp:sp>
    <dsp:sp modelId="{7AB0E10A-C6A8-4242-A92C-F85E004E9593}">
      <dsp:nvSpPr>
        <dsp:cNvPr id="0" name=""/>
        <dsp:cNvSpPr/>
      </dsp:nvSpPr>
      <dsp:spPr>
        <a:xfrm>
          <a:off x="3163535" y="1449025"/>
          <a:ext cx="1840987" cy="110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Veći stresni događaj </a:t>
          </a:r>
          <a:endParaRPr lang="en-US" sz="2500" kern="1200" dirty="0"/>
        </a:p>
      </dsp:txBody>
      <dsp:txXfrm>
        <a:off x="3163535" y="1449025"/>
        <a:ext cx="1840987" cy="1104592"/>
      </dsp:txXfrm>
    </dsp:sp>
    <dsp:sp modelId="{A6625DF2-AEBF-4FA9-AC9A-8B723B8BBE60}">
      <dsp:nvSpPr>
        <dsp:cNvPr id="0" name=""/>
        <dsp:cNvSpPr/>
      </dsp:nvSpPr>
      <dsp:spPr>
        <a:xfrm>
          <a:off x="1194562" y="2279609"/>
          <a:ext cx="1840987" cy="11045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Životno okruženje</a:t>
          </a:r>
          <a:endParaRPr lang="en-US" sz="2500" kern="1200" dirty="0"/>
        </a:p>
      </dsp:txBody>
      <dsp:txXfrm>
        <a:off x="1194562" y="2279609"/>
        <a:ext cx="1840987" cy="11045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B8F2D-2DFC-4B86-8C53-D41B1B6964CA}">
      <dsp:nvSpPr>
        <dsp:cNvPr id="0" name=""/>
        <dsp:cNvSpPr/>
      </dsp:nvSpPr>
      <dsp:spPr>
        <a:xfrm>
          <a:off x="0" y="2700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D01552-B037-4B2C-9646-8C241ACC85C7}">
      <dsp:nvSpPr>
        <dsp:cNvPr id="0" name=""/>
        <dsp:cNvSpPr/>
      </dsp:nvSpPr>
      <dsp:spPr>
        <a:xfrm>
          <a:off x="0" y="2700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Percepcija stresora </a:t>
          </a:r>
        </a:p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/>
            <a:t>(dob, trenutni zdravstveni status)</a:t>
          </a:r>
          <a:endParaRPr lang="en-US" sz="3500" kern="1200" dirty="0"/>
        </a:p>
      </dsp:txBody>
      <dsp:txXfrm>
        <a:off x="0" y="2700"/>
        <a:ext cx="6291714" cy="1841777"/>
      </dsp:txXfrm>
    </dsp:sp>
    <dsp:sp modelId="{041FCCB9-26DA-4C88-ABF6-62B89D7E00A9}">
      <dsp:nvSpPr>
        <dsp:cNvPr id="0" name=""/>
        <dsp:cNvSpPr/>
      </dsp:nvSpPr>
      <dsp:spPr>
        <a:xfrm>
          <a:off x="0" y="1844478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613C1-D68C-4847-AC0D-8FD6CF99CA89}">
      <dsp:nvSpPr>
        <dsp:cNvPr id="0" name=""/>
        <dsp:cNvSpPr/>
      </dsp:nvSpPr>
      <dsp:spPr>
        <a:xfrm>
          <a:off x="0" y="1844478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Prošlo iskustvo</a:t>
          </a:r>
          <a:endParaRPr lang="en-US" sz="3500" kern="1200"/>
        </a:p>
      </dsp:txBody>
      <dsp:txXfrm>
        <a:off x="0" y="1844478"/>
        <a:ext cx="6291714" cy="1841777"/>
      </dsp:txXfrm>
    </dsp:sp>
    <dsp:sp modelId="{0D826DBE-C226-4E0D-8600-3FED44187A2B}">
      <dsp:nvSpPr>
        <dsp:cNvPr id="0" name=""/>
        <dsp:cNvSpPr/>
      </dsp:nvSpPr>
      <dsp:spPr>
        <a:xfrm>
          <a:off x="0" y="3686256"/>
          <a:ext cx="6291714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0CEE2-0CC8-4A4F-B834-71F7AE3D2E38}">
      <dsp:nvSpPr>
        <dsp:cNvPr id="0" name=""/>
        <dsp:cNvSpPr/>
      </dsp:nvSpPr>
      <dsp:spPr>
        <a:xfrm>
          <a:off x="0" y="3686256"/>
          <a:ext cx="6291714" cy="1841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Karakteristike pojedinca</a:t>
          </a:r>
          <a:endParaRPr lang="en-US" sz="3500" kern="1200"/>
        </a:p>
      </dsp:txBody>
      <dsp:txXfrm>
        <a:off x="0" y="3686256"/>
        <a:ext cx="6291714" cy="1841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271B1-4B88-4A78-BA2A-17C0EA3F2C6B}">
      <dsp:nvSpPr>
        <dsp:cNvPr id="0" name=""/>
        <dsp:cNvSpPr/>
      </dsp:nvSpPr>
      <dsp:spPr>
        <a:xfrm>
          <a:off x="0" y="2011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03B27A3-725E-40B3-9108-CECBE8D556B4}">
      <dsp:nvSpPr>
        <dsp:cNvPr id="0" name=""/>
        <dsp:cNvSpPr/>
      </dsp:nvSpPr>
      <dsp:spPr>
        <a:xfrm>
          <a:off x="0" y="2011"/>
          <a:ext cx="6713552" cy="68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FIZIOLOŠKE </a:t>
          </a:r>
          <a:endParaRPr lang="en-US" sz="2400" kern="1200" dirty="0"/>
        </a:p>
      </dsp:txBody>
      <dsp:txXfrm>
        <a:off x="0" y="2011"/>
        <a:ext cx="6713552" cy="685858"/>
      </dsp:txXfrm>
    </dsp:sp>
    <dsp:sp modelId="{8EF853F6-4339-4F58-B408-2C2E8C488C43}">
      <dsp:nvSpPr>
        <dsp:cNvPr id="0" name=""/>
        <dsp:cNvSpPr/>
      </dsp:nvSpPr>
      <dsp:spPr>
        <a:xfrm>
          <a:off x="0" y="687869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442941-DF0D-4EF3-BB9B-2CEDF801B5B7}">
      <dsp:nvSpPr>
        <dsp:cNvPr id="0" name=""/>
        <dsp:cNvSpPr/>
      </dsp:nvSpPr>
      <dsp:spPr>
        <a:xfrm>
          <a:off x="0" y="687869"/>
          <a:ext cx="6713552" cy="68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Problemi sa probavom, kronične glavobolje, </a:t>
          </a:r>
          <a:r>
            <a:rPr lang="hr-HR" sz="1900" kern="1200" dirty="0" err="1"/>
            <a:t>palpitacije</a:t>
          </a:r>
          <a:r>
            <a:rPr lang="hr-HR" sz="1900" kern="1200" dirty="0"/>
            <a:t>, kronična bol u vratu i leđima, povišeni krvni tlak, dijabetes i dr. bolesti…</a:t>
          </a:r>
          <a:endParaRPr lang="en-US" sz="1900" kern="1200" dirty="0"/>
        </a:p>
      </dsp:txBody>
      <dsp:txXfrm>
        <a:off x="0" y="687869"/>
        <a:ext cx="6713552" cy="685858"/>
      </dsp:txXfrm>
    </dsp:sp>
    <dsp:sp modelId="{0A1D5A06-9DA7-4F7D-95FB-16AF2D1309C8}">
      <dsp:nvSpPr>
        <dsp:cNvPr id="0" name=""/>
        <dsp:cNvSpPr/>
      </dsp:nvSpPr>
      <dsp:spPr>
        <a:xfrm>
          <a:off x="0" y="1373727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A3D9592-7D11-474F-B5BA-8589FF9229D8}">
      <dsp:nvSpPr>
        <dsp:cNvPr id="0" name=""/>
        <dsp:cNvSpPr/>
      </dsp:nvSpPr>
      <dsp:spPr>
        <a:xfrm>
          <a:off x="0" y="1373727"/>
          <a:ext cx="6713552" cy="68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PROMJENE U PONAŠANJU</a:t>
          </a:r>
          <a:endParaRPr lang="en-US" sz="2400" kern="1200" dirty="0"/>
        </a:p>
      </dsp:txBody>
      <dsp:txXfrm>
        <a:off x="0" y="1373727"/>
        <a:ext cx="6713552" cy="685858"/>
      </dsp:txXfrm>
    </dsp:sp>
    <dsp:sp modelId="{0C82E9B5-0200-4D14-A749-26DEC14028C2}">
      <dsp:nvSpPr>
        <dsp:cNvPr id="0" name=""/>
        <dsp:cNvSpPr/>
      </dsp:nvSpPr>
      <dsp:spPr>
        <a:xfrm>
          <a:off x="0" y="2059585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33023F-9438-430B-ABD4-CCA4E91F4AF6}">
      <dsp:nvSpPr>
        <dsp:cNvPr id="0" name=""/>
        <dsp:cNvSpPr/>
      </dsp:nvSpPr>
      <dsp:spPr>
        <a:xfrm>
          <a:off x="0" y="2059586"/>
          <a:ext cx="6713552" cy="68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Alkohol, pušenje, igre na sreću, posezanje za lijekovima, drogama, promjene u navikama prehrane, izolacija od okoline</a:t>
          </a:r>
          <a:endParaRPr lang="en-US" sz="1900" kern="1200" dirty="0"/>
        </a:p>
      </dsp:txBody>
      <dsp:txXfrm>
        <a:off x="0" y="2059586"/>
        <a:ext cx="6713552" cy="685858"/>
      </dsp:txXfrm>
    </dsp:sp>
    <dsp:sp modelId="{3016CCBE-1E5C-4414-B822-D7CD38D8BCB1}">
      <dsp:nvSpPr>
        <dsp:cNvPr id="0" name=""/>
        <dsp:cNvSpPr/>
      </dsp:nvSpPr>
      <dsp:spPr>
        <a:xfrm>
          <a:off x="0" y="2745444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73CE8D-5ED0-4517-BF60-1F191FE168CE}">
      <dsp:nvSpPr>
        <dsp:cNvPr id="0" name=""/>
        <dsp:cNvSpPr/>
      </dsp:nvSpPr>
      <dsp:spPr>
        <a:xfrm>
          <a:off x="0" y="2745444"/>
          <a:ext cx="6713552" cy="68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PSIHOLOŠKE PROMJENE</a:t>
          </a:r>
          <a:endParaRPr lang="en-US" sz="2400" kern="1200" dirty="0"/>
        </a:p>
      </dsp:txBody>
      <dsp:txXfrm>
        <a:off x="0" y="2745444"/>
        <a:ext cx="6713552" cy="685858"/>
      </dsp:txXfrm>
    </dsp:sp>
    <dsp:sp modelId="{F7EE6243-DFB9-49CC-ACCA-C7E3940EC657}">
      <dsp:nvSpPr>
        <dsp:cNvPr id="0" name=""/>
        <dsp:cNvSpPr/>
      </dsp:nvSpPr>
      <dsp:spPr>
        <a:xfrm>
          <a:off x="0" y="3431302"/>
          <a:ext cx="671355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E70F1B-0EEE-43E9-9D20-7B8829C22658}">
      <dsp:nvSpPr>
        <dsp:cNvPr id="0" name=""/>
        <dsp:cNvSpPr/>
      </dsp:nvSpPr>
      <dsp:spPr>
        <a:xfrm>
          <a:off x="0" y="3431302"/>
          <a:ext cx="6713552" cy="6858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 dirty="0"/>
            <a:t>Nesanica, anksioznost, ispadi bijesa, napadaji panike, depresija</a:t>
          </a:r>
          <a:endParaRPr lang="en-US" sz="1900" kern="1200" dirty="0"/>
        </a:p>
      </dsp:txBody>
      <dsp:txXfrm>
        <a:off x="0" y="3431302"/>
        <a:ext cx="6713552" cy="6858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4F4C-046C-7070-B17F-39939BE06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354B726-55DB-2FBB-0808-F0FB2D86D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AC3C2D-5ECA-BC3A-E000-CC8FF8A2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9F7034-502C-4B4A-E1D0-4A78EDBE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DB9A41-747E-12D0-CF82-BFD8F2BC3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0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880BF6-E316-8AD2-EAAD-26321506D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C78861-BAAB-E5FF-9EA4-BE2454474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DF1D3A2-785C-D0B8-EEBA-C9417431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64E982-A030-AF60-AB35-6F3118FC5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A749F33-85E7-4B33-9B66-D99EA083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38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069244B7-599D-794F-752C-737C3F842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4F384A6-51CF-B27B-47F9-CBAED3340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41E5E9D-D182-9964-E99C-D3068231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C4861F7-9CD3-8681-CF61-800EFB0B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D565C4-D1A7-1E34-C711-F5F7F6F4E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6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5F8F70-FEC6-B491-937A-3CCA8D6F0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AE4B70-D670-0AF2-279C-9777372A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E1FBB2F-48BF-CE99-6F46-F16471A4D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A52FD-66C2-8A0A-B26B-CF7823740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9C47036-FCC3-5D31-F344-52540CDDC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9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C094CD-F124-1F2C-D7DC-530064A2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03473E4-3DD7-92B2-722C-0156DA9BD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D3DB118-66A9-08CC-F38E-2178F42D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274053F-3290-182D-4399-5F6F455F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F4E4BEF-3133-40A7-61B0-7B6451B8C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2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8BAB4-545B-477A-01DC-830913EA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C3650E-A50B-561D-A5C7-DDD7AE492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E624687-8D77-B626-EC66-A7239392E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582AD6-DAB6-A886-0686-1593E859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14E5D52-FFA2-DEDE-EAD9-CB59F7707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065B7E95-7CEC-BE67-5EED-59BB68EF2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7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5A7A8C-34B3-9EFF-F849-5DCB021C8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DC6647-86BA-1F54-E557-11C44550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0D1606A-20B4-8FCE-BD8C-E1140395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CFF1990-173E-5130-2333-D17415D3D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4DF9CEC-2144-1228-69CF-3A3D9C25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D9050081-90D6-C2A9-66F2-C6D897435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5821DB7-7F34-844D-6F09-620346D16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F5507901-E605-43D7-D1E5-B8DF2F8AF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B5A8B9-EE71-B5E1-2176-0D34253B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387A037-0126-2BF2-7B91-A21CEFBB4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EF179E59-E730-50F3-6CF9-BADF8C815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E8C6FA91-7774-27BD-599E-9F503161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7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C847C30-A558-B9FF-C00D-0F4A122A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48408E6-BA0F-4B85-8C34-0769974FE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B675DDB-9F42-FB5D-BFB5-19A9CFFE5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4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F8B80F8-ED71-56A0-D263-599EA950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BA23D1A-47DB-D859-94D4-A0B4F998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5D6777B-77DF-DDB9-4A44-6B25942DE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70E2A2C-3974-7491-5AC2-5452295A6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C3DD9D6-C1E7-2BB5-DFB4-63DED7537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5D83E1-6DDA-4BE9-E820-763AEA6C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8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5DF801-2423-873F-CA4F-F25C5FB99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FDFEA35C-0A8C-00DF-1DEF-A82E860C6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F7A932-FA82-DBCF-A5CF-572FBBA95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3FE96FD-C2A9-8C75-63FA-7BAC45D9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47F5A74-47E8-83F5-BEC1-8D29A8C6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602F1C-7980-AEDF-3E59-FC3B9681A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A1102F1-A5BB-6446-5B11-1EFDA734C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2D1BEA2-B044-057A-C5F2-A5D84E97F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4661CBF-503A-238C-3468-643C2A49D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4/3/2023</a:t>
            </a:fld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0F733A-1E8F-4DA6-42B1-A1DB537C9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8B04A16-2F09-380E-25DF-C926FFB2F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2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urful light bulb with business icons">
            <a:extLst>
              <a:ext uri="{FF2B5EF4-FFF2-40B4-BE49-F238E27FC236}">
                <a16:creationId xmlns:a16="http://schemas.microsoft.com/office/drawing/2014/main" id="{B90CB450-299D-F50C-ED47-FFF78F830E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11463" r="-1" b="817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C17741A-8F8D-B0D5-860A-195B4F8A4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hr-HR" sz="5400" dirty="0">
                <a:solidFill>
                  <a:schemeClr val="bg1">
                    <a:lumMod val="50000"/>
                  </a:schemeClr>
                </a:solidFill>
              </a:rPr>
              <a:t>Stres u svakodnevnom životu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EFAB914-EF1E-9431-11F4-BF69F13B9A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8708" y="4069780"/>
            <a:ext cx="9781327" cy="2056617"/>
          </a:xfrm>
        </p:spPr>
        <p:txBody>
          <a:bodyPr anchor="t">
            <a:normAutofit/>
          </a:bodyPr>
          <a:lstStyle/>
          <a:p>
            <a:r>
              <a:rPr lang="hr-HR" sz="2200" dirty="0">
                <a:solidFill>
                  <a:srgbClr val="FFFFFF"/>
                </a:solidFill>
              </a:rPr>
              <a:t>  </a:t>
            </a:r>
          </a:p>
          <a:p>
            <a:endParaRPr lang="hr-HR" sz="2200" dirty="0">
              <a:solidFill>
                <a:srgbClr val="FFFFFF"/>
              </a:solidFill>
            </a:endParaRPr>
          </a:p>
          <a:p>
            <a:r>
              <a:rPr lang="hr-HR" sz="2200" dirty="0">
                <a:solidFill>
                  <a:srgbClr val="FFFFFF"/>
                </a:solidFill>
              </a:rPr>
              <a:t>                                                                                         </a:t>
            </a:r>
          </a:p>
          <a:p>
            <a:r>
              <a:rPr lang="hr-HR" sz="2200" dirty="0">
                <a:solidFill>
                  <a:schemeClr val="bg2">
                    <a:lumMod val="25000"/>
                  </a:schemeClr>
                </a:solidFill>
              </a:rPr>
              <a:t>                                                                                         Zoran Kokot, </a:t>
            </a:r>
            <a:r>
              <a:rPr lang="hr-HR" sz="2200" dirty="0" err="1">
                <a:solidFill>
                  <a:schemeClr val="bg2">
                    <a:lumMod val="25000"/>
                  </a:schemeClr>
                </a:solidFill>
              </a:rPr>
              <a:t>dr.med</a:t>
            </a:r>
            <a:r>
              <a:rPr lang="hr-HR" sz="220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9AD16A2-6224-3154-7B4C-9A27CCAE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2379" y="14683"/>
            <a:ext cx="1420222" cy="142022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6393F7E-CC30-DBD0-62C8-070025DA2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12" y="5171459"/>
            <a:ext cx="354818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24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7539829F-4F9B-1C8A-3E66-6FC1E261C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1179830"/>
            <a:ext cx="10905066" cy="449833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59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78CCCF3F-DC9C-100A-3275-EB0D2090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13" y="1783230"/>
            <a:ext cx="4560584" cy="112806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 dirty="0"/>
              <a:t>AKUTNA REAKCIJA NA STRES </a:t>
            </a:r>
            <a:br>
              <a:rPr lang="en-US" sz="2400" b="1" dirty="0"/>
            </a:br>
            <a:br>
              <a:rPr lang="en-US" sz="2400" dirty="0"/>
            </a:br>
            <a:r>
              <a:rPr lang="en-US" sz="2400" dirty="0"/>
              <a:t>„fight or flight”</a:t>
            </a:r>
            <a:br>
              <a:rPr lang="en-US" sz="2400" dirty="0"/>
            </a:br>
            <a:r>
              <a:rPr lang="en-US" sz="2400" dirty="0"/>
              <a:t>  response</a:t>
            </a:r>
          </a:p>
        </p:txBody>
      </p:sp>
      <p:grpSp>
        <p:nvGrpSpPr>
          <p:cNvPr id="30" name="Group 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C83BE62-2F19-FCFD-23C7-7EBF6AB7D9EC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/>
              <a:t>ADRENALINSKA FAZA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Rezervirano mjesto sadržaja 5">
            <a:extLst>
              <a:ext uri="{FF2B5EF4-FFF2-40B4-BE49-F238E27FC236}">
                <a16:creationId xmlns:a16="http://schemas.microsoft.com/office/drawing/2014/main" id="{448000DB-3B8E-12C5-1501-504DA6414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" b="257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8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E4E4C9B-87D0-205B-9617-672CAC29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hr-HR" sz="5400"/>
              <a:t>Faza otpora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A37C66-D813-0487-F990-DCA81AE63C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hr-HR" sz="2400"/>
              <a:t>Tijelo se pokušava vratiti u stanje homeostaze (ravnotežu)</a:t>
            </a:r>
          </a:p>
          <a:p>
            <a:r>
              <a:rPr lang="hr-HR" sz="2400"/>
              <a:t>Arenalin se prestaje lučiti</a:t>
            </a:r>
          </a:p>
          <a:p>
            <a:r>
              <a:rPr lang="hr-HR" sz="2400"/>
              <a:t>Smiruje se rad srca, krvni tlak, usporava disanje, mišići se opuštaju</a:t>
            </a:r>
          </a:p>
          <a:p>
            <a:endParaRPr lang="hr-HR" sz="2400"/>
          </a:p>
          <a:p>
            <a:r>
              <a:rPr lang="hr-HR" sz="2400"/>
              <a:t>Hormon stresa – KORTIZOL iz nadbubrežne žlijezde djeluje</a:t>
            </a:r>
          </a:p>
          <a:p>
            <a:pPr marL="0" indent="0">
              <a:buNone/>
            </a:pPr>
            <a:r>
              <a:rPr lang="hr-HR" sz="2400"/>
              <a:t>   IMUNOSUPRESIVNO</a:t>
            </a:r>
          </a:p>
          <a:p>
            <a:endParaRPr lang="hr-HR" sz="2400"/>
          </a:p>
          <a:p>
            <a:endParaRPr lang="hr-HR" sz="2400"/>
          </a:p>
        </p:txBody>
      </p:sp>
    </p:spTree>
    <p:extLst>
      <p:ext uri="{BB962C8B-B14F-4D97-AF65-F5344CB8AC3E}">
        <p14:creationId xmlns:p14="http://schemas.microsoft.com/office/powerpoint/2010/main" val="405325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DBF5A5-6120-D89E-F979-33742FE58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Faza iscrpljenja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0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D0CC2A-88E6-F18D-7271-059E7C629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latin typeface="+mj-lt"/>
                <a:ea typeface="+mj-ea"/>
                <a:cs typeface="+mj-cs"/>
              </a:rPr>
              <a:t>Promjene u tijelu uslijed dugotrajnog stresa</a:t>
            </a:r>
          </a:p>
        </p:txBody>
      </p:sp>
      <p:graphicFrame>
        <p:nvGraphicFramePr>
          <p:cNvPr id="136" name="Rezervirano mjesto sadržaja 2">
            <a:extLst>
              <a:ext uri="{FF2B5EF4-FFF2-40B4-BE49-F238E27FC236}">
                <a16:creationId xmlns:a16="http://schemas.microsoft.com/office/drawing/2014/main" id="{C1CA378D-D8B6-5225-BF20-F9556D29E6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5122037"/>
              </p:ext>
            </p:extLst>
          </p:nvPr>
        </p:nvGraphicFramePr>
        <p:xfrm>
          <a:off x="572493" y="2071316"/>
          <a:ext cx="6713552" cy="4119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707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771BDD32-9EFE-97AD-021D-92A68C4B7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-748011"/>
            <a:ext cx="5319318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dirty="0" err="1"/>
              <a:t>Stres</a:t>
            </a:r>
            <a:r>
              <a:rPr lang="en-US" sz="3700" dirty="0"/>
              <a:t> ne </a:t>
            </a:r>
            <a:r>
              <a:rPr lang="en-US" sz="3700" dirty="0" err="1"/>
              <a:t>možete</a:t>
            </a:r>
            <a:r>
              <a:rPr lang="en-US" sz="3700" dirty="0"/>
              <a:t> </a:t>
            </a:r>
            <a:r>
              <a:rPr lang="en-US" sz="3700" dirty="0" err="1"/>
              <a:t>izbjeći</a:t>
            </a:r>
            <a:r>
              <a:rPr lang="en-US" sz="3700" dirty="0"/>
              <a:t> 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/>
              <a:t>                        </a:t>
            </a:r>
            <a:r>
              <a:rPr lang="en-US" sz="3700" dirty="0" err="1"/>
              <a:t>ali</a:t>
            </a:r>
            <a:r>
              <a:rPr lang="en-US" sz="3700" dirty="0"/>
              <a:t>…</a:t>
            </a:r>
            <a:br>
              <a:rPr lang="en-US" sz="3700" dirty="0"/>
            </a:br>
            <a:br>
              <a:rPr lang="en-US" sz="3700" dirty="0"/>
            </a:br>
            <a:r>
              <a:rPr lang="en-US" sz="3700" dirty="0" err="1"/>
              <a:t>možete</a:t>
            </a:r>
            <a:r>
              <a:rPr lang="en-US" sz="3700" dirty="0"/>
              <a:t> </a:t>
            </a:r>
            <a:r>
              <a:rPr lang="en-US" sz="3700" dirty="0" err="1"/>
              <a:t>upravljati</a:t>
            </a:r>
            <a:r>
              <a:rPr lang="en-US" sz="3700" dirty="0"/>
              <a:t> </a:t>
            </a:r>
            <a:r>
              <a:rPr lang="en-US" sz="3700" dirty="0" err="1"/>
              <a:t>njime</a:t>
            </a:r>
            <a:r>
              <a:rPr lang="en-US" sz="3700" dirty="0"/>
              <a:t> !!!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8A6F332-20B6-DF30-86AF-4F9C016B7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7" y="5277684"/>
            <a:ext cx="4620584" cy="77549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AE97B9-8A6A-EC06-BBAF-EA21D37D9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14" r="516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782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58CD41A2-1D16-92E0-7C24-BD266225C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hr-HR" sz="4800" dirty="0"/>
              <a:t>Strategija upravljanja stresom</a:t>
            </a:r>
          </a:p>
        </p:txBody>
      </p:sp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4829CDBB-D11A-47CF-C2CD-A0F124414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2200"/>
              <a:t>Prepoznati stres / stresor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Probati se izolirati ili smanjiti utjecaj stresora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ORGANIZACIJA VREMENA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Biti realan, ne imati nadrealna očekivanja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Redovan i kvalitetan san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Redovita i zdrava prehrana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Smijte se !!!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2200"/>
              <a:t>RELAKSACIJA</a:t>
            </a:r>
            <a:endParaRPr lang="hr-HR" sz="2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Slika 1">
            <a:extLst>
              <a:ext uri="{FF2B5EF4-FFF2-40B4-BE49-F238E27FC236}">
                <a16:creationId xmlns:a16="http://schemas.microsoft.com/office/drawing/2014/main" id="{3A047C86-897E-0FA8-48C7-777070BA3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508" y="715820"/>
            <a:ext cx="29527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61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9B8AD70-80E0-7ADD-724F-964F782D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/>
              <a:t>Relaksacija …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E1C607-40F3-7E41-B550-5B4ABD177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hr-HR" sz="1500" dirty="0"/>
              <a:t>Izdvojiti vrijeme samo za </a:t>
            </a:r>
            <a:r>
              <a:rPr lang="hr-HR" sz="1500" u="sng" dirty="0"/>
              <a:t>SEBE</a:t>
            </a:r>
          </a:p>
          <a:p>
            <a:endParaRPr lang="hr-HR" sz="1500" u="sng" dirty="0"/>
          </a:p>
          <a:p>
            <a:r>
              <a:rPr lang="hr-HR" sz="1500" dirty="0"/>
              <a:t>Šetnja</a:t>
            </a:r>
          </a:p>
          <a:p>
            <a:r>
              <a:rPr lang="hr-HR" sz="1500" dirty="0"/>
              <a:t>Čitanje</a:t>
            </a:r>
          </a:p>
          <a:p>
            <a:r>
              <a:rPr lang="hr-HR" sz="1500" dirty="0"/>
              <a:t>Slušanje muzike</a:t>
            </a:r>
          </a:p>
          <a:p>
            <a:r>
              <a:rPr lang="hr-HR" sz="1500" dirty="0"/>
              <a:t>Susret sa prijateljima</a:t>
            </a:r>
          </a:p>
          <a:p>
            <a:r>
              <a:rPr lang="hr-HR" sz="1500" dirty="0"/>
              <a:t>Hobi</a:t>
            </a:r>
          </a:p>
          <a:p>
            <a:r>
              <a:rPr lang="hr-HR" sz="1500" u="sng" dirty="0"/>
              <a:t>Ili jednostavno ne raditi ništa !!!</a:t>
            </a:r>
          </a:p>
          <a:p>
            <a:endParaRPr lang="hr-HR" sz="1500" u="sng" dirty="0"/>
          </a:p>
          <a:p>
            <a:r>
              <a:rPr lang="hr-HR" sz="1500" dirty="0"/>
              <a:t>Tehnike opuštanja – joga, meditacija, vježbe dubokog disanja</a:t>
            </a:r>
          </a:p>
          <a:p>
            <a:pPr marL="0" indent="0">
              <a:buNone/>
            </a:pPr>
            <a:endParaRPr lang="hr-HR" sz="1500" u="sng" dirty="0"/>
          </a:p>
        </p:txBody>
      </p:sp>
      <p:pic>
        <p:nvPicPr>
          <p:cNvPr id="7" name="Slika 6" descr="Slika na kojoj se prikazuje trava, stablo, na otvorenom, travnato&#10;&#10;Opis je automatski generiran">
            <a:extLst>
              <a:ext uri="{FF2B5EF4-FFF2-40B4-BE49-F238E27FC236}">
                <a16:creationId xmlns:a16="http://schemas.microsoft.com/office/drawing/2014/main" id="{585E3FD9-AEA2-5CE6-B6D5-A98E6EFBC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463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8A11B2A-B95D-8D98-526B-E132C3F91A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23" r="15675" b="9091"/>
          <a:stretch/>
        </p:blipFill>
        <p:spPr>
          <a:xfrm>
            <a:off x="3523488" y="-9134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C5E206A-A312-B191-A3EE-7C20DF7A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313" y="-9134"/>
            <a:ext cx="4558748" cy="1124712"/>
          </a:xfrm>
        </p:spPr>
        <p:txBody>
          <a:bodyPr anchor="b">
            <a:normAutofit/>
          </a:bodyPr>
          <a:lstStyle/>
          <a:p>
            <a:r>
              <a:rPr lang="hr-HR" sz="2800" dirty="0"/>
              <a:t>Vježbe dubokog disanja</a:t>
            </a:r>
          </a:p>
        </p:txBody>
      </p:sp>
      <p:sp>
        <p:nvSpPr>
          <p:cNvPr id="42" name="Rectangle 3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8331C7-2200-B70B-9106-F255EF749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803" y="1688640"/>
            <a:ext cx="7172239" cy="4826182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endParaRPr lang="hr-HR" sz="1600" dirty="0"/>
          </a:p>
          <a:p>
            <a:r>
              <a:rPr lang="hr-HR" sz="2100" b="1" dirty="0"/>
              <a:t>1. UDAHNITE POLAKO</a:t>
            </a:r>
            <a:r>
              <a:rPr lang="hr-HR" sz="2100" dirty="0"/>
              <a:t>, bez napora (trbuh će se blago zaobliti) – </a:t>
            </a:r>
          </a:p>
          <a:p>
            <a:pPr marL="0" indent="0">
              <a:buNone/>
            </a:pPr>
            <a:r>
              <a:rPr lang="hr-HR" sz="2100" dirty="0"/>
              <a:t>kod udaha polako   u sebi brojite jedan, dva, tri, četiri ili polako izgovarajte u sebi   dvadeset i jedan</a:t>
            </a:r>
          </a:p>
          <a:p>
            <a:endParaRPr lang="hr-HR" sz="2100" dirty="0"/>
          </a:p>
          <a:p>
            <a:r>
              <a:rPr lang="hr-HR" sz="2100" b="1" dirty="0"/>
              <a:t>2. ZADRŽITE DAH </a:t>
            </a:r>
            <a:r>
              <a:rPr lang="hr-HR" sz="2100" dirty="0"/>
              <a:t>(u sebi polako brojite: jedan, dva, tri, četiri ili polako izgovarajte</a:t>
            </a:r>
          </a:p>
          <a:p>
            <a:pPr marL="0" indent="0">
              <a:buNone/>
            </a:pPr>
            <a:r>
              <a:rPr lang="hr-HR" sz="2100" dirty="0"/>
              <a:t>dvadeset i dva)</a:t>
            </a:r>
          </a:p>
          <a:p>
            <a:endParaRPr lang="hr-HR" sz="2100" dirty="0"/>
          </a:p>
          <a:p>
            <a:r>
              <a:rPr lang="hr-HR" sz="2100" b="1" dirty="0"/>
              <a:t>3. IZDAHNITE POLAKO</a:t>
            </a:r>
            <a:r>
              <a:rPr lang="hr-HR" sz="2100" dirty="0"/>
              <a:t>, možete na usta (u sebi polako brojite: jedan, dva, tri, četiri ili   polako izgovarajte dvadeset i tri)- trbuh se uvlači prema kralježnici</a:t>
            </a:r>
          </a:p>
          <a:p>
            <a:endParaRPr lang="hr-HR" sz="2100" dirty="0"/>
          </a:p>
          <a:p>
            <a:r>
              <a:rPr lang="hr-HR" sz="1800" b="1" dirty="0"/>
              <a:t>4</a:t>
            </a:r>
            <a:r>
              <a:rPr lang="hr-HR" sz="2100" dirty="0"/>
              <a:t>. Nakon izdaha ponovno </a:t>
            </a:r>
            <a:r>
              <a:rPr lang="hr-HR" sz="2100" b="1" dirty="0"/>
              <a:t>ZADRŽITE DAH </a:t>
            </a:r>
            <a:r>
              <a:rPr lang="hr-HR" sz="2100" dirty="0"/>
              <a:t>(u sebi polako možete brojiti jedan dva ili 1 do 4 ili polako izgovarajte dvadeset i četiri)</a:t>
            </a:r>
          </a:p>
          <a:p>
            <a:pPr marL="0" indent="0">
              <a:buNone/>
            </a:pPr>
            <a:endParaRPr lang="hr-HR" sz="2100" dirty="0"/>
          </a:p>
          <a:p>
            <a:pPr marL="0" indent="0">
              <a:buNone/>
            </a:pPr>
            <a:endParaRPr lang="hr-HR" sz="2100" dirty="0"/>
          </a:p>
          <a:p>
            <a:r>
              <a:rPr lang="hr-HR" sz="2100" dirty="0"/>
              <a:t>Vježbati ovo disanje </a:t>
            </a:r>
            <a:r>
              <a:rPr lang="hr-HR" sz="2100" b="1" dirty="0"/>
              <a:t>svaki dan 3x po 5 min </a:t>
            </a:r>
            <a:r>
              <a:rPr lang="hr-HR" sz="2100" dirty="0"/>
              <a:t>i svaki put kada osjećate tjeskobu</a:t>
            </a:r>
          </a:p>
          <a:p>
            <a:endParaRPr lang="hr-HR" sz="600" dirty="0"/>
          </a:p>
        </p:txBody>
      </p:sp>
    </p:spTree>
    <p:extLst>
      <p:ext uri="{BB962C8B-B14F-4D97-AF65-F5344CB8AC3E}">
        <p14:creationId xmlns:p14="http://schemas.microsoft.com/office/powerpoint/2010/main" val="71037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0A1ED06-4733-4020-9C60-81D4D8014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CA3509-3AF9-45FE-93ED-57BB5D5E8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7388" y="181576"/>
            <a:ext cx="11823637" cy="6501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64FA5E78-533D-E498-7425-45B5956BCF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80000"/>
          </a:blip>
          <a:srcRect t="156" b="2114"/>
          <a:stretch/>
        </p:blipFill>
        <p:spPr>
          <a:xfrm>
            <a:off x="180975" y="270548"/>
            <a:ext cx="11823637" cy="6499784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30C6A8A7-ED83-0B3E-54C1-838BDE14B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195"/>
            <a:ext cx="10165218" cy="280650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1652C53E-AD38-2946-3E46-F4753EC83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8797" y="2568611"/>
            <a:ext cx="10165218" cy="258845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                    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11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     </a:t>
            </a:r>
            <a:r>
              <a:rPr lang="hr-HR" sz="3200" dirty="0">
                <a:solidFill>
                  <a:srgbClr val="000000"/>
                </a:solidFill>
              </a:rPr>
              <a:t>                                                                                   Hvala na pažnji.</a:t>
            </a:r>
            <a:r>
              <a:rPr lang="en-US" sz="3200" dirty="0">
                <a:solidFill>
                  <a:srgbClr val="000000"/>
                </a:solidFill>
              </a:rPr>
              <a:t>                    </a:t>
            </a:r>
            <a:r>
              <a:rPr lang="hr-HR" sz="3200" dirty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hr-HR" sz="3200" dirty="0">
                <a:solidFill>
                  <a:srgbClr val="000000"/>
                </a:solidFill>
              </a:rPr>
              <a:t>                              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7CEA368-7B12-8EB4-6193-D1F4BE088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176" y="5157069"/>
            <a:ext cx="3548180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Rectangle 62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936D455-37B6-282E-09CD-D2306494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kern="1200">
                <a:latin typeface="+mj-lt"/>
                <a:ea typeface="+mj-ea"/>
                <a:cs typeface="+mj-cs"/>
              </a:rPr>
              <a:t>Stres </a:t>
            </a:r>
          </a:p>
        </p:txBody>
      </p:sp>
      <p:sp>
        <p:nvSpPr>
          <p:cNvPr id="7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63B8EC2-13B3-12EC-8D24-879677345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kern="1200">
                <a:latin typeface="+mn-lt"/>
                <a:ea typeface="+mn-ea"/>
                <a:cs typeface="+mn-cs"/>
              </a:rPr>
              <a:t>Definira se kao </a:t>
            </a:r>
            <a:r>
              <a:rPr lang="hr-HR" sz="2200" kern="1200">
                <a:latin typeface="+mn-lt"/>
                <a:ea typeface="+mn-ea"/>
                <a:cs typeface="+mn-cs"/>
              </a:rPr>
              <a:t>skup</a:t>
            </a:r>
          </a:p>
          <a:p>
            <a:pPr marL="0" indent="0">
              <a:buNone/>
            </a:pPr>
            <a:r>
              <a:rPr lang="en-US" sz="2200" kern="1200">
                <a:latin typeface="+mn-lt"/>
                <a:ea typeface="+mn-ea"/>
                <a:cs typeface="+mn-cs"/>
              </a:rPr>
              <a:t>fizičkih i psihičkih promjena</a:t>
            </a:r>
            <a:r>
              <a:rPr lang="hr-HR" sz="2200" kern="1200">
                <a:latin typeface="+mn-lt"/>
                <a:ea typeface="+mn-ea"/>
                <a:cs typeface="+mn-cs"/>
              </a:rPr>
              <a:t> </a:t>
            </a:r>
          </a:p>
          <a:p>
            <a:pPr marL="0" indent="0">
              <a:buNone/>
            </a:pPr>
            <a:r>
              <a:rPr lang="hr-HR" sz="2200" kern="1200">
                <a:latin typeface="+mn-lt"/>
                <a:ea typeface="+mn-ea"/>
                <a:cs typeface="+mn-cs"/>
              </a:rPr>
              <a:t>koje nastaju kada neki </a:t>
            </a:r>
          </a:p>
          <a:p>
            <a:pPr marL="0" indent="0">
              <a:buNone/>
            </a:pPr>
            <a:r>
              <a:rPr lang="hr-HR" sz="2200" kern="1200">
                <a:latin typeface="+mn-lt"/>
                <a:ea typeface="+mn-ea"/>
                <a:cs typeface="+mn-cs"/>
              </a:rPr>
              <a:t>vanjski ili unutarnji čimbenik</a:t>
            </a:r>
          </a:p>
          <a:p>
            <a:pPr marL="0" indent="0">
              <a:buNone/>
            </a:pPr>
            <a:r>
              <a:rPr lang="hr-HR" sz="2200" kern="1200">
                <a:latin typeface="+mn-lt"/>
                <a:ea typeface="+mn-ea"/>
                <a:cs typeface="+mn-cs"/>
              </a:rPr>
              <a:t>remeti </a:t>
            </a:r>
          </a:p>
          <a:p>
            <a:pPr marL="0" indent="0">
              <a:buNone/>
            </a:pPr>
            <a:r>
              <a:rPr lang="hr-HR" sz="2200" kern="1200">
                <a:latin typeface="+mn-lt"/>
                <a:ea typeface="+mn-ea"/>
                <a:cs typeface="+mn-cs"/>
              </a:rPr>
              <a:t>fiziološku ravnotežu organizma</a:t>
            </a:r>
            <a:endParaRPr lang="en-US" sz="2200" kern="1200">
              <a:latin typeface="+mn-lt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B957FE7-7DBB-EEFA-055E-B6C677DD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712222"/>
            <a:ext cx="5458968" cy="343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2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36D455-37B6-282E-09CD-D2306494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00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6000" b="1" dirty="0"/>
              <a:t>Čimbenici stresa   </a:t>
            </a:r>
            <a:endParaRPr lang="en-US" sz="6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82A71C53-6E52-8226-E521-BE4193B3D3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u="sng" dirty="0"/>
              <a:t>VANJSKI</a:t>
            </a:r>
          </a:p>
        </p:txBody>
      </p:sp>
      <p:graphicFrame>
        <p:nvGraphicFramePr>
          <p:cNvPr id="11" name="Rezervirano mjesto sadržaja 6">
            <a:extLst>
              <a:ext uri="{FF2B5EF4-FFF2-40B4-BE49-F238E27FC236}">
                <a16:creationId xmlns:a16="http://schemas.microsoft.com/office/drawing/2014/main" id="{8D86808C-1B1B-991E-B820-EBC1DEE5B5F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76447309"/>
              </p:ext>
            </p:extLst>
          </p:nvPr>
        </p:nvGraphicFramePr>
        <p:xfrm>
          <a:off x="129569" y="3055317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C4B8FCEC-D6D7-78FD-0D32-E69C265B9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95804"/>
            <a:ext cx="5183188" cy="823912"/>
          </a:xfrm>
        </p:spPr>
        <p:txBody>
          <a:bodyPr/>
          <a:lstStyle/>
          <a:p>
            <a:r>
              <a:rPr lang="hr-HR" u="sng" dirty="0"/>
              <a:t>UNUTARNJI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C0D8A47B-398C-0B15-DB28-3088301DFF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r-HR" dirty="0"/>
          </a:p>
          <a:p>
            <a:r>
              <a:rPr lang="hr-HR" dirty="0"/>
              <a:t>Strah</a:t>
            </a:r>
          </a:p>
          <a:p>
            <a:r>
              <a:rPr lang="hr-HR" dirty="0"/>
              <a:t>Nerealna očekivanja</a:t>
            </a:r>
          </a:p>
          <a:p>
            <a:r>
              <a:rPr lang="hr-HR" dirty="0"/>
              <a:t>Niska razina samopouzdanja</a:t>
            </a:r>
          </a:p>
          <a:p>
            <a:r>
              <a:rPr lang="hr-HR" dirty="0"/>
              <a:t>Perfekcionizam</a:t>
            </a:r>
          </a:p>
          <a:p>
            <a:r>
              <a:rPr lang="hr-HR" dirty="0"/>
              <a:t>Tvrdoglavost</a:t>
            </a:r>
          </a:p>
          <a:p>
            <a:endParaRPr lang="hr-HR" dirty="0"/>
          </a:p>
        </p:txBody>
      </p:sp>
      <p:pic>
        <p:nvPicPr>
          <p:cNvPr id="3" name="Slika 2" descr="Slika na kojoj se prikazuje tekst, ploča za pisanje&#10;&#10;Opis je automatski generiran">
            <a:extLst>
              <a:ext uri="{FF2B5EF4-FFF2-40B4-BE49-F238E27FC236}">
                <a16:creationId xmlns:a16="http://schemas.microsoft.com/office/drawing/2014/main" id="{59E75DE7-ED2A-5935-48FE-DCD23690D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7913" y="6683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5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722D2D-DC28-4795-2C67-873984D6E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Tipovi stresa po naravi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2A2742-631A-953F-4C95-2987AE688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491042"/>
            <a:ext cx="5157787" cy="823912"/>
          </a:xfrm>
        </p:spPr>
        <p:txBody>
          <a:bodyPr/>
          <a:lstStyle/>
          <a:p>
            <a:r>
              <a:rPr lang="hr-HR" u="sng" dirty="0"/>
              <a:t>EUSTRES – „dobar stres”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A768369-6C35-4279-2A35-7E2CEE417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1" y="2700753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Primitak na fakultet</a:t>
            </a:r>
          </a:p>
          <a:p>
            <a:pPr marL="0" indent="0">
              <a:buNone/>
            </a:pPr>
            <a:r>
              <a:rPr lang="hr-HR" dirty="0"/>
              <a:t>Zaljubljenost </a:t>
            </a:r>
          </a:p>
          <a:p>
            <a:pPr marL="0" indent="0">
              <a:buNone/>
            </a:pPr>
            <a:r>
              <a:rPr lang="hr-HR" dirty="0"/>
              <a:t>Dobitak na lutriji …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95DB6AF7-BAEB-7438-5270-1265C83DE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14256" y="1491042"/>
            <a:ext cx="5183188" cy="823912"/>
          </a:xfrm>
        </p:spPr>
        <p:txBody>
          <a:bodyPr/>
          <a:lstStyle/>
          <a:p>
            <a:r>
              <a:rPr lang="hr-HR" u="sng" dirty="0"/>
              <a:t>DISTRES – „loši stres”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64AA9E7-6704-16EA-FD4A-B20671D84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00753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Problemi na poslu</a:t>
            </a:r>
          </a:p>
          <a:p>
            <a:pPr marL="0" indent="0">
              <a:buNone/>
            </a:pPr>
            <a:r>
              <a:rPr lang="hr-HR" dirty="0"/>
              <a:t>Problemi u obitelji</a:t>
            </a:r>
          </a:p>
          <a:p>
            <a:pPr marL="0" indent="0">
              <a:buNone/>
            </a:pPr>
            <a:r>
              <a:rPr lang="hr-HR" dirty="0"/>
              <a:t>Vlastita ili bolest bližnjega …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904F845-3F91-E87D-31B3-8ACABC2FD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4251829"/>
            <a:ext cx="2619375" cy="174307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688778D5-7641-408A-5C1E-69585DF07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4251829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7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72E2766D-3DCF-7DA4-0A2A-A1A45608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4DBEFE56-EFA9-AA13-6710-4949A27D2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67795"/>
            <a:ext cx="5157787" cy="823912"/>
          </a:xfrm>
        </p:spPr>
        <p:txBody>
          <a:bodyPr>
            <a:normAutofit/>
          </a:bodyPr>
          <a:lstStyle/>
          <a:p>
            <a:r>
              <a:rPr lang="hr-HR" sz="4000" dirty="0"/>
              <a:t>        EUSTRES</a:t>
            </a:r>
          </a:p>
        </p:txBody>
      </p: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67C86FD6-3F5C-877F-72F4-3964D65C6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9385" y="3029125"/>
            <a:ext cx="5157787" cy="3684588"/>
          </a:xfrm>
        </p:spPr>
        <p:txBody>
          <a:bodyPr/>
          <a:lstStyle/>
          <a:p>
            <a:r>
              <a:rPr lang="hr-HR" dirty="0"/>
              <a:t>Djeluje motivirajuće </a:t>
            </a:r>
          </a:p>
          <a:p>
            <a:r>
              <a:rPr lang="hr-HR" dirty="0"/>
              <a:t>Bolja koncentracija</a:t>
            </a:r>
          </a:p>
          <a:p>
            <a:r>
              <a:rPr lang="hr-HR" dirty="0"/>
              <a:t>Osjećaj ushićenja</a:t>
            </a:r>
          </a:p>
          <a:p>
            <a:r>
              <a:rPr lang="hr-HR" dirty="0"/>
              <a:t>Kratkog je djelovanja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10" name="Rezervirano mjesto teksta 9">
            <a:extLst>
              <a:ext uri="{FF2B5EF4-FFF2-40B4-BE49-F238E27FC236}">
                <a16:creationId xmlns:a16="http://schemas.microsoft.com/office/drawing/2014/main" id="{EABC5793-DF2A-54B4-35F9-5035CD1E8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7172" y="1278732"/>
            <a:ext cx="5183188" cy="823912"/>
          </a:xfrm>
        </p:spPr>
        <p:txBody>
          <a:bodyPr>
            <a:normAutofit/>
          </a:bodyPr>
          <a:lstStyle/>
          <a:p>
            <a:r>
              <a:rPr lang="hr-HR" sz="4000" dirty="0"/>
              <a:t>             DISTRES</a:t>
            </a:r>
          </a:p>
        </p:txBody>
      </p:sp>
      <p:sp>
        <p:nvSpPr>
          <p:cNvPr id="11" name="Rezervirano mjesto sadržaja 10">
            <a:extLst>
              <a:ext uri="{FF2B5EF4-FFF2-40B4-BE49-F238E27FC236}">
                <a16:creationId xmlns:a16="http://schemas.microsoft.com/office/drawing/2014/main" id="{DA583D62-F4AD-3147-0B51-F7EBFDF3B0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8812" y="3025949"/>
            <a:ext cx="5183188" cy="3684588"/>
          </a:xfrm>
        </p:spPr>
        <p:txBody>
          <a:bodyPr/>
          <a:lstStyle/>
          <a:p>
            <a:r>
              <a:rPr lang="hr-HR" dirty="0"/>
              <a:t>Izaziva anksioznost </a:t>
            </a:r>
          </a:p>
          <a:p>
            <a:r>
              <a:rPr lang="hr-HR" dirty="0"/>
              <a:t>Pogoršava koncentraciju</a:t>
            </a:r>
          </a:p>
          <a:p>
            <a:r>
              <a:rPr lang="hr-HR" dirty="0"/>
              <a:t>Osjećaj nelagode</a:t>
            </a:r>
          </a:p>
          <a:p>
            <a:r>
              <a:rPr lang="hr-HR" dirty="0"/>
              <a:t>Kraćeg ili dugog djelovanja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5E945E3-FF5E-DACD-5BFF-7EBA4F916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73" y="102790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90628CAB-2899-4F20-52F2-DB9F469A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hr-HR" sz="3800"/>
              <a:t>Tipovi stresa po duljini trajanja</a:t>
            </a:r>
          </a:p>
        </p:txBody>
      </p:sp>
      <p:sp>
        <p:nvSpPr>
          <p:cNvPr id="8" name="Rezervirano mjesto sadržaja 7">
            <a:extLst>
              <a:ext uri="{FF2B5EF4-FFF2-40B4-BE49-F238E27FC236}">
                <a16:creationId xmlns:a16="http://schemas.microsoft.com/office/drawing/2014/main" id="{04B03EF0-923A-DA24-4D58-0A143D58F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endParaRPr lang="hr-HR" sz="2200" dirty="0"/>
          </a:p>
          <a:p>
            <a:r>
              <a:rPr lang="hr-HR" sz="2200" dirty="0"/>
              <a:t>AKUTNI stres</a:t>
            </a:r>
          </a:p>
          <a:p>
            <a:endParaRPr lang="hr-HR" sz="2200" dirty="0"/>
          </a:p>
          <a:p>
            <a:r>
              <a:rPr lang="hr-HR" sz="2200" dirty="0"/>
              <a:t>PERIODIČNI AKUTNI stres</a:t>
            </a:r>
          </a:p>
          <a:p>
            <a:endParaRPr lang="hr-HR" sz="2200" dirty="0"/>
          </a:p>
          <a:p>
            <a:r>
              <a:rPr lang="hr-HR" sz="2200" dirty="0"/>
              <a:t>KRONIČNI stres</a:t>
            </a:r>
          </a:p>
        </p:txBody>
      </p:sp>
      <p:pic>
        <p:nvPicPr>
          <p:cNvPr id="9" name="Slika 8" descr="Slika na kojoj se prikazuje tekst, vektorska grafika&#10;&#10;Opis je automatski generiran">
            <a:extLst>
              <a:ext uri="{FF2B5EF4-FFF2-40B4-BE49-F238E27FC236}">
                <a16:creationId xmlns:a16="http://schemas.microsoft.com/office/drawing/2014/main" id="{72579772-EBF3-A8D7-BDD8-BD6E2A778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805587"/>
            <a:ext cx="6903720" cy="524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4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A9879E7-D432-122C-BEB2-59688FC44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4200" dirty="0"/>
              <a:t>Znakovi užurbanog načina života </a:t>
            </a:r>
            <a:br>
              <a:rPr lang="hr-HR" sz="4200" dirty="0"/>
            </a:br>
            <a:r>
              <a:rPr lang="hr-HR" sz="4200" dirty="0"/>
              <a:t>( stresa )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A9D9A2C-82E8-A93F-5444-EB018FB0D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hr-HR" sz="2000" dirty="0"/>
              <a:t>„ Uvijek sam u gužvi”</a:t>
            </a:r>
          </a:p>
          <a:p>
            <a:r>
              <a:rPr lang="hr-HR" sz="2000" dirty="0"/>
              <a:t>Poteškoće u pronalaženju stvari</a:t>
            </a:r>
          </a:p>
          <a:p>
            <a:r>
              <a:rPr lang="hr-HR" sz="2000" dirty="0"/>
              <a:t>Preplavljenost obavezama</a:t>
            </a:r>
          </a:p>
          <a:p>
            <a:r>
              <a:rPr lang="hr-HR" sz="2000" dirty="0"/>
              <a:t>Opterećenost detaljima</a:t>
            </a:r>
          </a:p>
          <a:p>
            <a:r>
              <a:rPr lang="hr-HR" sz="2000" dirty="0"/>
              <a:t>Istovremeno obavljanje više vrsta poslova - </a:t>
            </a:r>
            <a:r>
              <a:rPr lang="hr-HR" sz="2000" dirty="0" err="1"/>
              <a:t>multitasking</a:t>
            </a:r>
            <a:endParaRPr lang="hr-HR" sz="2000" dirty="0"/>
          </a:p>
          <a:p>
            <a:r>
              <a:rPr lang="hr-HR" sz="2000" dirty="0"/>
              <a:t>Neodlučnost u redoslijedu obavljanja poslova – „ Ne znam što bih prvo”</a:t>
            </a:r>
          </a:p>
          <a:p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A470197-5B4C-D67D-1245-1DE8C3654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4" r="1752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6009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F4FCA-6B28-017C-F49D-F33DBA15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Kako pojedinac reagira na stres</a:t>
            </a:r>
          </a:p>
        </p:txBody>
      </p:sp>
      <p:graphicFrame>
        <p:nvGraphicFramePr>
          <p:cNvPr id="7" name="Rezervirano mjesto sadržaja 2">
            <a:extLst>
              <a:ext uri="{FF2B5EF4-FFF2-40B4-BE49-F238E27FC236}">
                <a16:creationId xmlns:a16="http://schemas.microsoft.com/office/drawing/2014/main" id="{FD99D5D4-34AF-EEF8-4EB1-4B2BC137FF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426461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403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FFB88506-C84B-6C25-DF9A-E3DB9B991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705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543</Words>
  <Application>Microsoft Office PowerPoint</Application>
  <PresentationFormat>Široki zaslon</PresentationFormat>
  <Paragraphs>128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sustava Office</vt:lpstr>
      <vt:lpstr>Stres u svakodnevnom životu</vt:lpstr>
      <vt:lpstr>Stres </vt:lpstr>
      <vt:lpstr>Čimbenici stresa   </vt:lpstr>
      <vt:lpstr>Tipovi stresa po naravi</vt:lpstr>
      <vt:lpstr>PowerPoint prezentacija</vt:lpstr>
      <vt:lpstr>Tipovi stresa po duljini trajanja</vt:lpstr>
      <vt:lpstr>Znakovi užurbanog načina života  ( stresa )</vt:lpstr>
      <vt:lpstr>Kako pojedinac reagira na stres</vt:lpstr>
      <vt:lpstr>PowerPoint prezentacija</vt:lpstr>
      <vt:lpstr>PowerPoint prezentacija</vt:lpstr>
      <vt:lpstr>AKUTNA REAKCIJA NA STRES   „fight or flight”   response</vt:lpstr>
      <vt:lpstr>Faza otpora</vt:lpstr>
      <vt:lpstr>Faza iscrpljenja</vt:lpstr>
      <vt:lpstr>Promjene u tijelu uslijed dugotrajnog stresa</vt:lpstr>
      <vt:lpstr>Stres ne možete izbjeći                           ali…  možete upravljati njime !!!</vt:lpstr>
      <vt:lpstr>Strategija upravljanja stresom</vt:lpstr>
      <vt:lpstr>Relaksacija …</vt:lpstr>
      <vt:lpstr>Vježbe dubokog disanja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zoran kokot</dc:creator>
  <cp:lastModifiedBy>Adrijana Furjan</cp:lastModifiedBy>
  <cp:revision>46</cp:revision>
  <dcterms:created xsi:type="dcterms:W3CDTF">2023-01-22T09:40:17Z</dcterms:created>
  <dcterms:modified xsi:type="dcterms:W3CDTF">2023-04-03T07:11:05Z</dcterms:modified>
</cp:coreProperties>
</file>