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3" r:id="rId1"/>
  </p:sldMasterIdLst>
  <p:notesMasterIdLst>
    <p:notesMasterId r:id="rId12"/>
  </p:notesMasterIdLst>
  <p:sldIdLst>
    <p:sldId id="256" r:id="rId2"/>
    <p:sldId id="260" r:id="rId3"/>
    <p:sldId id="267" r:id="rId4"/>
    <p:sldId id="262" r:id="rId5"/>
    <p:sldId id="268" r:id="rId6"/>
    <p:sldId id="269" r:id="rId7"/>
    <p:sldId id="270" r:id="rId8"/>
    <p:sldId id="271" r:id="rId9"/>
    <p:sldId id="272" r:id="rId10"/>
    <p:sldId id="264" r:id="rId11"/>
  </p:sldIdLst>
  <p:sldSz cx="9144000" cy="5143500" type="screen16x9"/>
  <p:notesSz cx="6858000" cy="9144000"/>
  <p:embeddedFontLst>
    <p:embeddedFont>
      <p:font typeface="Crimson Text" panose="020B0604020202020204" charset="0"/>
      <p:regular r:id="rId13"/>
      <p:bold r:id="rId14"/>
      <p:italic r:id="rId15"/>
      <p:boldItalic r:id="rId16"/>
    </p:embeddedFont>
    <p:embeddedFont>
      <p:font typeface="Montserrat" panose="00000500000000000000" pitchFamily="2" charset="0"/>
      <p:regular r:id="rId17"/>
    </p:embeddedFont>
    <p:embeddedFont>
      <p:font typeface="Vidaloka" panose="020B0604020202020204" charset="0"/>
      <p:regular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A4ABF-58EA-4354-AB89-EBD0A145F4A2}">
  <a:tblStyle styleId="{690A4ABF-58EA-4354-AB89-EBD0A145F4A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6736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cc7554a049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cc7554a049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cd8a80d6b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cd8a80d6b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05aad17dc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105aad17dc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4694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5064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922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1036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2256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cd8a80d6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cd8a80d6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586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39975" y="1324500"/>
            <a:ext cx="7064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40000" y="3377100"/>
            <a:ext cx="7064100" cy="44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 flipH="1">
            <a:off x="-257975" y="-72550"/>
            <a:ext cx="3047400" cy="1346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4;p2"/>
          <p:cNvCxnSpPr/>
          <p:nvPr/>
        </p:nvCxnSpPr>
        <p:spPr>
          <a:xfrm flipH="1">
            <a:off x="6467450" y="3935375"/>
            <a:ext cx="3047400" cy="1346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30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2" name="Google Shape;462;p53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53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Google Shape;464;p53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53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53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53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895950" y="1682000"/>
            <a:ext cx="3847200" cy="237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5679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cxnSp>
        <p:nvCxnSpPr>
          <p:cNvPr id="57" name="Google Shape;57;p9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9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59;p9"/>
          <p:cNvCxnSpPr/>
          <p:nvPr/>
        </p:nvCxnSpPr>
        <p:spPr>
          <a:xfrm flipH="1">
            <a:off x="5925450" y="2797500"/>
            <a:ext cx="3378000" cy="24669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1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200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title" idx="2" hasCustomPrompt="1"/>
          </p:nvPr>
        </p:nvSpPr>
        <p:spPr>
          <a:xfrm>
            <a:off x="14826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92" name="Google Shape;92;p14"/>
          <p:cNvSpPr txBox="1">
            <a:spLocks noGrp="1"/>
          </p:cNvSpPr>
          <p:nvPr>
            <p:ph type="subTitle" idx="1"/>
          </p:nvPr>
        </p:nvSpPr>
        <p:spPr>
          <a:xfrm>
            <a:off x="720000" y="20811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title" idx="3"/>
          </p:nvPr>
        </p:nvSpPr>
        <p:spPr>
          <a:xfrm>
            <a:off x="34038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 idx="4" hasCustomPrompt="1"/>
          </p:nvPr>
        </p:nvSpPr>
        <p:spPr>
          <a:xfrm>
            <a:off x="41664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95" name="Google Shape;95;p14"/>
          <p:cNvSpPr txBox="1">
            <a:spLocks noGrp="1"/>
          </p:cNvSpPr>
          <p:nvPr>
            <p:ph type="subTitle" idx="5"/>
          </p:nvPr>
        </p:nvSpPr>
        <p:spPr>
          <a:xfrm>
            <a:off x="3403800" y="2081208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 idx="6"/>
          </p:nvPr>
        </p:nvSpPr>
        <p:spPr>
          <a:xfrm>
            <a:off x="60876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title" idx="7" hasCustomPrompt="1"/>
          </p:nvPr>
        </p:nvSpPr>
        <p:spPr>
          <a:xfrm>
            <a:off x="68502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8"/>
          </p:nvPr>
        </p:nvSpPr>
        <p:spPr>
          <a:xfrm>
            <a:off x="6087600" y="2081208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title" idx="9"/>
          </p:nvPr>
        </p:nvSpPr>
        <p:spPr>
          <a:xfrm>
            <a:off x="7200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title" idx="13" hasCustomPrompt="1"/>
          </p:nvPr>
        </p:nvSpPr>
        <p:spPr>
          <a:xfrm>
            <a:off x="14826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101" name="Google Shape;101;p14"/>
          <p:cNvSpPr txBox="1">
            <a:spLocks noGrp="1"/>
          </p:cNvSpPr>
          <p:nvPr>
            <p:ph type="subTitle" idx="14"/>
          </p:nvPr>
        </p:nvSpPr>
        <p:spPr>
          <a:xfrm>
            <a:off x="720000" y="3705863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 idx="15"/>
          </p:nvPr>
        </p:nvSpPr>
        <p:spPr>
          <a:xfrm>
            <a:off x="34038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16" hasCustomPrompt="1"/>
          </p:nvPr>
        </p:nvSpPr>
        <p:spPr>
          <a:xfrm>
            <a:off x="41664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17"/>
          </p:nvPr>
        </p:nvSpPr>
        <p:spPr>
          <a:xfrm>
            <a:off x="3403800" y="3705863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 idx="18"/>
          </p:nvPr>
        </p:nvSpPr>
        <p:spPr>
          <a:xfrm>
            <a:off x="60876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title" idx="19" hasCustomPrompt="1"/>
          </p:nvPr>
        </p:nvSpPr>
        <p:spPr>
          <a:xfrm>
            <a:off x="68502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9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t>xx%</a:t>
            </a:r>
          </a:p>
        </p:txBody>
      </p:sp>
      <p:sp>
        <p:nvSpPr>
          <p:cNvPr id="107" name="Google Shape;107;p14"/>
          <p:cNvSpPr txBox="1">
            <a:spLocks noGrp="1"/>
          </p:cNvSpPr>
          <p:nvPr>
            <p:ph type="subTitle" idx="20"/>
          </p:nvPr>
        </p:nvSpPr>
        <p:spPr>
          <a:xfrm>
            <a:off x="6087600" y="3705863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4"/>
          <p:cNvSpPr txBox="1">
            <a:spLocks noGrp="1"/>
          </p:cNvSpPr>
          <p:nvPr>
            <p:ph type="title" idx="21"/>
          </p:nvPr>
        </p:nvSpPr>
        <p:spPr>
          <a:xfrm>
            <a:off x="2332400" y="445025"/>
            <a:ext cx="4479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cxnSp>
        <p:nvCxnSpPr>
          <p:cNvPr id="109" name="Google Shape;109;p14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" name="Google Shape;110;p14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1" name="Google Shape;111;p14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" name="Google Shape;112;p14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5"/>
          <p:cNvSpPr txBox="1">
            <a:spLocks noGrp="1"/>
          </p:cNvSpPr>
          <p:nvPr>
            <p:ph type="title"/>
          </p:nvPr>
        </p:nvSpPr>
        <p:spPr>
          <a:xfrm>
            <a:off x="2410500" y="2808253"/>
            <a:ext cx="4323000" cy="49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Crimson Text"/>
              <a:buNone/>
              <a:defRPr sz="4800">
                <a:latin typeface="Crimson Text"/>
                <a:ea typeface="Crimson Text"/>
                <a:cs typeface="Crimson Text"/>
                <a:sym typeface="Crimson Text"/>
              </a:defRPr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1"/>
          </p:nvPr>
        </p:nvSpPr>
        <p:spPr>
          <a:xfrm>
            <a:off x="1842900" y="1661963"/>
            <a:ext cx="5458200" cy="9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6" name="Google Shape;116;p15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" name="Google Shape;117;p15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3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8"/>
          <p:cNvSpPr txBox="1">
            <a:spLocks noGrp="1"/>
          </p:cNvSpPr>
          <p:nvPr>
            <p:ph type="title"/>
          </p:nvPr>
        </p:nvSpPr>
        <p:spPr>
          <a:xfrm>
            <a:off x="1994850" y="1482825"/>
            <a:ext cx="51543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subTitle" idx="1"/>
          </p:nvPr>
        </p:nvSpPr>
        <p:spPr>
          <a:xfrm>
            <a:off x="2299500" y="2972150"/>
            <a:ext cx="4545000" cy="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cxnSp>
        <p:nvCxnSpPr>
          <p:cNvPr id="135" name="Google Shape;135;p18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" name="Google Shape;136;p18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0"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0" name="Google Shape;450;p50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1" name="Google Shape;451;p50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3" name="Google Shape;453;p51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Google Shape;454;p51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5" name="Google Shape;455;p51"/>
          <p:cNvCxnSpPr/>
          <p:nvPr/>
        </p:nvCxnSpPr>
        <p:spPr>
          <a:xfrm>
            <a:off x="7434175" y="-125600"/>
            <a:ext cx="1993200" cy="1330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" name="Google Shape;456;p51"/>
          <p:cNvCxnSpPr/>
          <p:nvPr/>
        </p:nvCxnSpPr>
        <p:spPr>
          <a:xfrm>
            <a:off x="-147275" y="3943475"/>
            <a:ext cx="1993200" cy="1330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"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8" name="Google Shape;458;p5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9" name="Google Shape;459;p5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52"/>
          <p:cNvCxnSpPr/>
          <p:nvPr/>
        </p:nvCxnSpPr>
        <p:spPr>
          <a:xfrm flipH="1">
            <a:off x="6772150" y="3663450"/>
            <a:ext cx="2823300" cy="1633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58" r:id="rId3"/>
    <p:sldLayoutId id="2147483660" r:id="rId4"/>
    <p:sldLayoutId id="2147483661" r:id="rId5"/>
    <p:sldLayoutId id="2147483664" r:id="rId6"/>
    <p:sldLayoutId id="2147483696" r:id="rId7"/>
    <p:sldLayoutId id="2147483697" r:id="rId8"/>
    <p:sldLayoutId id="2147483698" r:id="rId9"/>
    <p:sldLayoutId id="214748369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9"/>
          <p:cNvSpPr txBox="1">
            <a:spLocks noGrp="1"/>
          </p:cNvSpPr>
          <p:nvPr>
            <p:ph type="ctrTitle"/>
          </p:nvPr>
        </p:nvSpPr>
        <p:spPr>
          <a:xfrm>
            <a:off x="1039950" y="1545450"/>
            <a:ext cx="7064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/>
              <a:t>Youth </a:t>
            </a:r>
            <a:r>
              <a:rPr lang="hr-HR" dirty="0" err="1"/>
              <a:t>association</a:t>
            </a:r>
            <a:r>
              <a:rPr lang="hr-HR" dirty="0"/>
              <a:t> „Hiperaktivni”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67"/>
          <p:cNvSpPr txBox="1">
            <a:spLocks noGrp="1"/>
          </p:cNvSpPr>
          <p:nvPr>
            <p:ph type="title"/>
          </p:nvPr>
        </p:nvSpPr>
        <p:spPr>
          <a:xfrm>
            <a:off x="1994850" y="1926150"/>
            <a:ext cx="51543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dirty="0" err="1"/>
              <a:t>Thank</a:t>
            </a:r>
            <a:r>
              <a:rPr lang="hr-HR" sz="4000" dirty="0"/>
              <a:t> </a:t>
            </a:r>
            <a:r>
              <a:rPr lang="hr-HR" sz="4000" dirty="0" err="1"/>
              <a:t>you</a:t>
            </a:r>
            <a:r>
              <a:rPr lang="hr-HR" sz="4000" dirty="0"/>
              <a:t> for </a:t>
            </a:r>
            <a:r>
              <a:rPr lang="hr-HR" sz="4000" dirty="0" err="1"/>
              <a:t>your</a:t>
            </a:r>
            <a:r>
              <a:rPr lang="hr-HR" sz="4000" dirty="0"/>
              <a:t> </a:t>
            </a:r>
            <a:r>
              <a:rPr lang="hr-HR" sz="4000" dirty="0" err="1"/>
              <a:t>attention</a:t>
            </a:r>
            <a:r>
              <a:rPr lang="hr-HR" sz="4000" dirty="0"/>
              <a:t>!</a:t>
            </a:r>
            <a:endParaRPr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3"/>
          <p:cNvSpPr txBox="1">
            <a:spLocks noGrp="1"/>
          </p:cNvSpPr>
          <p:nvPr>
            <p:ph type="subTitle" idx="1"/>
          </p:nvPr>
        </p:nvSpPr>
        <p:spPr>
          <a:xfrm>
            <a:off x="1625685" y="2571750"/>
            <a:ext cx="5892629" cy="16905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-founded in 2013</a:t>
            </a:r>
            <a:endParaRPr lang="hr-HR" dirty="0"/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-main goals are the promotion of youth activities and interests at the local and regional level</a:t>
            </a:r>
            <a:endParaRPr lang="hr-HR" dirty="0"/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-approximately 70 members </a:t>
            </a:r>
            <a:endParaRPr lang="hr-HR" dirty="0"/>
          </a:p>
        </p:txBody>
      </p:sp>
      <p:pic>
        <p:nvPicPr>
          <p:cNvPr id="5" name="Slika 4" descr="Slika na kojoj se prikazuje logotip&#10;&#10;Opis je automatski generiran">
            <a:extLst>
              <a:ext uri="{FF2B5EF4-FFF2-40B4-BE49-F238E27FC236}">
                <a16:creationId xmlns:a16="http://schemas.microsoft.com/office/drawing/2014/main" id="{E7474C3C-4427-2762-8A86-D6D7A0FF9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444500"/>
            <a:ext cx="1962150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62"/>
          <p:cNvSpPr txBox="1">
            <a:spLocks noGrp="1"/>
          </p:cNvSpPr>
          <p:nvPr>
            <p:ph type="title"/>
          </p:nvPr>
        </p:nvSpPr>
        <p:spPr>
          <a:xfrm>
            <a:off x="7200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dirty="0" err="1"/>
              <a:t>Shelterfest</a:t>
            </a:r>
            <a:endParaRPr dirty="0"/>
          </a:p>
        </p:txBody>
      </p:sp>
      <p:sp>
        <p:nvSpPr>
          <p:cNvPr id="514" name="Google Shape;514;p62"/>
          <p:cNvSpPr txBox="1">
            <a:spLocks noGrp="1"/>
          </p:cNvSpPr>
          <p:nvPr>
            <p:ph type="title" idx="4"/>
          </p:nvPr>
        </p:nvSpPr>
        <p:spPr>
          <a:xfrm>
            <a:off x="41664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515" name="Google Shape;515;p62"/>
          <p:cNvSpPr txBox="1">
            <a:spLocks noGrp="1"/>
          </p:cNvSpPr>
          <p:nvPr>
            <p:ph type="title" idx="13"/>
          </p:nvPr>
        </p:nvSpPr>
        <p:spPr>
          <a:xfrm>
            <a:off x="14826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516" name="Google Shape;516;p62"/>
          <p:cNvSpPr txBox="1">
            <a:spLocks noGrp="1"/>
          </p:cNvSpPr>
          <p:nvPr>
            <p:ph type="title" idx="2"/>
          </p:nvPr>
        </p:nvSpPr>
        <p:spPr>
          <a:xfrm>
            <a:off x="14826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517" name="Google Shape;517;p62"/>
          <p:cNvSpPr txBox="1">
            <a:spLocks noGrp="1"/>
          </p:cNvSpPr>
          <p:nvPr>
            <p:ph type="title" idx="3"/>
          </p:nvPr>
        </p:nvSpPr>
        <p:spPr>
          <a:xfrm>
            <a:off x="34038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dirty="0" err="1"/>
              <a:t>Stand</a:t>
            </a:r>
            <a:r>
              <a:rPr lang="hr-HR" dirty="0"/>
              <a:t> </a:t>
            </a:r>
            <a:r>
              <a:rPr lang="hr-HR" dirty="0" err="1"/>
              <a:t>up</a:t>
            </a:r>
            <a:endParaRPr dirty="0"/>
          </a:p>
        </p:txBody>
      </p:sp>
      <p:sp>
        <p:nvSpPr>
          <p:cNvPr id="519" name="Google Shape;519;p62"/>
          <p:cNvSpPr txBox="1">
            <a:spLocks noGrp="1"/>
          </p:cNvSpPr>
          <p:nvPr>
            <p:ph type="title" idx="6"/>
          </p:nvPr>
        </p:nvSpPr>
        <p:spPr>
          <a:xfrm>
            <a:off x="6087600" y="1677218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dirty="0"/>
              <a:t>Open-</a:t>
            </a:r>
            <a:r>
              <a:rPr lang="hr-HR" dirty="0" err="1"/>
              <a:t>air</a:t>
            </a:r>
            <a:r>
              <a:rPr lang="hr-HR" dirty="0"/>
              <a:t> </a:t>
            </a:r>
            <a:r>
              <a:rPr lang="hr-HR" dirty="0" err="1"/>
              <a:t>cinema</a:t>
            </a:r>
            <a:endParaRPr dirty="0"/>
          </a:p>
        </p:txBody>
      </p:sp>
      <p:sp>
        <p:nvSpPr>
          <p:cNvPr id="520" name="Google Shape;520;p62"/>
          <p:cNvSpPr txBox="1">
            <a:spLocks noGrp="1"/>
          </p:cNvSpPr>
          <p:nvPr>
            <p:ph type="title" idx="7"/>
          </p:nvPr>
        </p:nvSpPr>
        <p:spPr>
          <a:xfrm>
            <a:off x="6850200" y="1095325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521" name="Google Shape;521;p62"/>
          <p:cNvSpPr txBox="1">
            <a:spLocks noGrp="1"/>
          </p:cNvSpPr>
          <p:nvPr>
            <p:ph type="title" idx="9"/>
          </p:nvPr>
        </p:nvSpPr>
        <p:spPr>
          <a:xfrm>
            <a:off x="7200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dirty="0" err="1"/>
              <a:t>Hiper-quiz</a:t>
            </a:r>
            <a:endParaRPr dirty="0"/>
          </a:p>
        </p:txBody>
      </p:sp>
      <p:sp>
        <p:nvSpPr>
          <p:cNvPr id="523" name="Google Shape;523;p62"/>
          <p:cNvSpPr txBox="1">
            <a:spLocks noGrp="1"/>
          </p:cNvSpPr>
          <p:nvPr>
            <p:ph type="title" idx="15"/>
          </p:nvPr>
        </p:nvSpPr>
        <p:spPr>
          <a:xfrm>
            <a:off x="34038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hr-HR" dirty="0" err="1"/>
              <a:t>Humanitarian</a:t>
            </a:r>
            <a:r>
              <a:rPr lang="hr-HR" dirty="0"/>
              <a:t> </a:t>
            </a:r>
            <a:r>
              <a:rPr lang="hr-HR" dirty="0" err="1"/>
              <a:t>activities</a:t>
            </a:r>
            <a:endParaRPr dirty="0"/>
          </a:p>
        </p:txBody>
      </p:sp>
      <p:sp>
        <p:nvSpPr>
          <p:cNvPr id="524" name="Google Shape;524;p62"/>
          <p:cNvSpPr txBox="1">
            <a:spLocks noGrp="1"/>
          </p:cNvSpPr>
          <p:nvPr>
            <p:ph type="title" idx="16"/>
          </p:nvPr>
        </p:nvSpPr>
        <p:spPr>
          <a:xfrm>
            <a:off x="41664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526" name="Google Shape;526;p62"/>
          <p:cNvSpPr txBox="1">
            <a:spLocks noGrp="1"/>
          </p:cNvSpPr>
          <p:nvPr>
            <p:ph type="title" idx="18"/>
          </p:nvPr>
        </p:nvSpPr>
        <p:spPr>
          <a:xfrm>
            <a:off x="6087600" y="3313579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hr-HR" dirty="0"/>
              <a:t>Sport </a:t>
            </a:r>
            <a:r>
              <a:rPr lang="hr-HR" dirty="0" err="1"/>
              <a:t>activities</a:t>
            </a:r>
            <a:endParaRPr dirty="0"/>
          </a:p>
        </p:txBody>
      </p:sp>
      <p:sp>
        <p:nvSpPr>
          <p:cNvPr id="527" name="Google Shape;527;p62"/>
          <p:cNvSpPr txBox="1">
            <a:spLocks noGrp="1"/>
          </p:cNvSpPr>
          <p:nvPr>
            <p:ph type="title" idx="19"/>
          </p:nvPr>
        </p:nvSpPr>
        <p:spPr>
          <a:xfrm>
            <a:off x="6850200" y="271408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529" name="Google Shape;529;p62"/>
          <p:cNvSpPr txBox="1">
            <a:spLocks noGrp="1"/>
          </p:cNvSpPr>
          <p:nvPr>
            <p:ph type="title" idx="21"/>
          </p:nvPr>
        </p:nvSpPr>
        <p:spPr>
          <a:xfrm>
            <a:off x="2332400" y="445025"/>
            <a:ext cx="4479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 err="1"/>
              <a:t>Main</a:t>
            </a:r>
            <a:r>
              <a:rPr lang="hr-HR" dirty="0"/>
              <a:t> </a:t>
            </a:r>
            <a:r>
              <a:rPr lang="hr-HR" dirty="0" err="1"/>
              <a:t>events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3230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 descr="Slika na kojoj se prikazuje scena, laser, zeleno&#10;&#10;Opis je automatski generiran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48" y="415583"/>
            <a:ext cx="4393052" cy="2927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 descr="Slika na kojoj se prikazuje ljudi, osoba, strop, masa ljudi&#10;&#10;Opis je automatski generiran">
            <a:extLst>
              <a:ext uri="{FF2B5EF4-FFF2-40B4-BE49-F238E27FC236}">
                <a16:creationId xmlns:a16="http://schemas.microsoft.com/office/drawing/2014/main" id="{7787E608-CABB-3294-EECD-3D093AF31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639" y="2926973"/>
            <a:ext cx="2792036" cy="1860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 descr="Slika na kojoj se prikazuje bina, ljudi, scena, strop&#10;&#10;Opis je automatski generiran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5713" y="415584"/>
            <a:ext cx="3379822" cy="2252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Slika 14" descr="Slika na kojoj se prikazuje vanjski, osoba, biljka, masa ljudi&#10;&#10;Opis je automatski generiran">
            <a:extLst>
              <a:ext uri="{FF2B5EF4-FFF2-40B4-BE49-F238E27FC236}">
                <a16:creationId xmlns:a16="http://schemas.microsoft.com/office/drawing/2014/main" id="{CF044D25-2B5C-AC50-BAD2-C65CAE953F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4390" b="26702"/>
          <a:stretch/>
        </p:blipFill>
        <p:spPr>
          <a:xfrm>
            <a:off x="383650" y="3495567"/>
            <a:ext cx="4752280" cy="1232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Google Shape;511;p62">
            <a:extLst>
              <a:ext uri="{FF2B5EF4-FFF2-40B4-BE49-F238E27FC236}">
                <a16:creationId xmlns:a16="http://schemas.microsoft.com/office/drawing/2014/main" id="{1836D31A-A659-99BF-DD2C-16602B9DA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95466" y="4377437"/>
            <a:ext cx="2021874" cy="350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sz="1800" dirty="0" err="1"/>
              <a:t>Shelterfest</a:t>
            </a:r>
            <a:endParaRPr sz="1800" dirty="0"/>
          </a:p>
        </p:txBody>
      </p:sp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8000803" y="403112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Vidaloka" panose="020B0604020202020204" charset="0"/>
              </a:rPr>
              <a:t>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1989" y="1049698"/>
            <a:ext cx="4851782" cy="323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3326" y="559804"/>
            <a:ext cx="3379822" cy="2250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5937904" y="3058558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600" dirty="0">
                <a:latin typeface="Vidaloka" panose="020B0604020202020204" charset="0"/>
              </a:rPr>
              <a:t>0</a:t>
            </a:r>
            <a:r>
              <a:rPr lang="hr-HR" sz="3600" dirty="0">
                <a:latin typeface="Vidaloka" panose="020B0604020202020204" charset="0"/>
              </a:rPr>
              <a:t>2</a:t>
            </a:r>
            <a:endParaRPr lang="en" sz="3600" dirty="0">
              <a:latin typeface="Vidaloka" panose="020B0604020202020204" charset="0"/>
            </a:endParaRPr>
          </a:p>
        </p:txBody>
      </p:sp>
      <p:sp>
        <p:nvSpPr>
          <p:cNvPr id="2" name="Google Shape;517;p62">
            <a:extLst>
              <a:ext uri="{FF2B5EF4-FFF2-40B4-BE49-F238E27FC236}">
                <a16:creationId xmlns:a16="http://schemas.microsoft.com/office/drawing/2014/main" id="{FDDAEAD6-DA6A-0930-8FAE-4AA71B67D15E}"/>
              </a:ext>
            </a:extLst>
          </p:cNvPr>
          <p:cNvSpPr txBox="1">
            <a:spLocks/>
          </p:cNvSpPr>
          <p:nvPr/>
        </p:nvSpPr>
        <p:spPr>
          <a:xfrm>
            <a:off x="5175304" y="3555895"/>
            <a:ext cx="2336400" cy="4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1100"/>
            </a:pPr>
            <a:r>
              <a:rPr lang="hr-HR" sz="3600" dirty="0" err="1">
                <a:latin typeface="Vidaloka" panose="020B0604020202020204" charset="0"/>
              </a:rPr>
              <a:t>Stand</a:t>
            </a:r>
            <a:r>
              <a:rPr lang="hr-HR" sz="3600" dirty="0">
                <a:latin typeface="Vidaloka" panose="020B0604020202020204" charset="0"/>
              </a:rPr>
              <a:t> </a:t>
            </a:r>
            <a:r>
              <a:rPr lang="hr-HR" sz="3600" dirty="0" err="1">
                <a:latin typeface="Vidaloka" panose="020B0604020202020204" charset="0"/>
              </a:rPr>
              <a:t>up</a:t>
            </a:r>
            <a:endParaRPr lang="hr-HR" sz="3600" dirty="0">
              <a:latin typeface="Vidalok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91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3918" y="416521"/>
            <a:ext cx="4178666" cy="2785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787E608-CABB-3294-EECD-3D093AF310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30067" y="842177"/>
            <a:ext cx="2301939" cy="3453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689719" y="2926245"/>
            <a:ext cx="2440243" cy="1626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Google Shape;511;p62">
            <a:extLst>
              <a:ext uri="{FF2B5EF4-FFF2-40B4-BE49-F238E27FC236}">
                <a16:creationId xmlns:a16="http://schemas.microsoft.com/office/drawing/2014/main" id="{1836D31A-A659-99BF-DD2C-16602B9DA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87516" y="4428587"/>
            <a:ext cx="2021874" cy="350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SzPts val="1100"/>
            </a:pPr>
            <a:r>
              <a:rPr lang="hr-HR" sz="1800" dirty="0"/>
              <a:t>Open-</a:t>
            </a:r>
            <a:r>
              <a:rPr lang="hr-HR" sz="1800" dirty="0" err="1"/>
              <a:t>air</a:t>
            </a:r>
            <a:r>
              <a:rPr lang="hr-HR" sz="1800" dirty="0"/>
              <a:t> </a:t>
            </a:r>
            <a:r>
              <a:rPr lang="hr-HR" sz="1800" dirty="0" err="1"/>
              <a:t>cinema</a:t>
            </a:r>
            <a:endParaRPr lang="hr-HR" sz="1800" dirty="0"/>
          </a:p>
        </p:txBody>
      </p:sp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8000803" y="403112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dirty="0">
                <a:latin typeface="Vidaloka" panose="020B0604020202020204" charset="0"/>
              </a:rPr>
              <a:t>0</a:t>
            </a:r>
            <a:r>
              <a:rPr lang="hr-HR" sz="2400" dirty="0">
                <a:latin typeface="Vidaloka" panose="020B0604020202020204" charset="0"/>
              </a:rPr>
              <a:t>3</a:t>
            </a:r>
            <a:endParaRPr lang="en" sz="2400" dirty="0">
              <a:latin typeface="Vidalok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1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6743" y="370279"/>
            <a:ext cx="4393052" cy="247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787E608-CABB-3294-EECD-3D093AF310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7335" y="3117447"/>
            <a:ext cx="2792036" cy="157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364358" y="539673"/>
            <a:ext cx="3042045" cy="2027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Google Shape;511;p62">
            <a:extLst>
              <a:ext uri="{FF2B5EF4-FFF2-40B4-BE49-F238E27FC236}">
                <a16:creationId xmlns:a16="http://schemas.microsoft.com/office/drawing/2014/main" id="{1836D31A-A659-99BF-DD2C-16602B9DA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1395" y="3779390"/>
            <a:ext cx="2021874" cy="350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SzPts val="1100"/>
            </a:pPr>
            <a:r>
              <a:rPr lang="hr-HR" sz="1800" dirty="0" err="1"/>
              <a:t>Hiper-quiz</a:t>
            </a:r>
            <a:endParaRPr lang="hr-HR" sz="1800" dirty="0"/>
          </a:p>
        </p:txBody>
      </p:sp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1066732" y="3493040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Vidaloka" panose="020B0604020202020204" charset="0"/>
              </a:rPr>
              <a:t>0</a:t>
            </a:r>
            <a:r>
              <a:rPr lang="hr-HR" dirty="0">
                <a:latin typeface="Vidaloka" panose="020B0604020202020204" charset="0"/>
              </a:rPr>
              <a:t>4</a:t>
            </a:r>
            <a:endParaRPr lang="en" dirty="0">
              <a:latin typeface="Vidalok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90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1418" y="927306"/>
            <a:ext cx="5580297" cy="3288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18248" y="1287683"/>
            <a:ext cx="1926099" cy="2568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Google Shape;511;p62">
            <a:extLst>
              <a:ext uri="{FF2B5EF4-FFF2-40B4-BE49-F238E27FC236}">
                <a16:creationId xmlns:a16="http://schemas.microsoft.com/office/drawing/2014/main" id="{1836D31A-A659-99BF-DD2C-16602B9DA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95466" y="4110376"/>
            <a:ext cx="2021874" cy="350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SzPts val="1100"/>
            </a:pPr>
            <a:r>
              <a:rPr lang="hr-HR" sz="1800" dirty="0" err="1"/>
              <a:t>Humanitarian</a:t>
            </a:r>
            <a:r>
              <a:rPr lang="hr-HR" sz="1800" dirty="0"/>
              <a:t> </a:t>
            </a:r>
            <a:r>
              <a:rPr lang="hr-HR" sz="1800" dirty="0" err="1"/>
              <a:t>activities</a:t>
            </a:r>
            <a:endParaRPr lang="hr-HR" sz="1800" dirty="0"/>
          </a:p>
        </p:txBody>
      </p:sp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8000803" y="3804737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Vidaloka" panose="020B0604020202020204" charset="0"/>
              </a:rPr>
              <a:t>0</a:t>
            </a:r>
            <a:r>
              <a:rPr lang="hr-HR" dirty="0">
                <a:latin typeface="Vidaloka" panose="020B0604020202020204" charset="0"/>
              </a:rPr>
              <a:t>5</a:t>
            </a:r>
            <a:endParaRPr lang="en" dirty="0">
              <a:latin typeface="Vidalok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26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6DE52DD3-C524-68D9-80A1-15ACA2FB2B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3650" y="415584"/>
            <a:ext cx="3283723" cy="2927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787E608-CABB-3294-EECD-3D093AF310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76629" y="3300630"/>
            <a:ext cx="2232046" cy="1486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ABB9C91-453A-6540-3077-22FFBE80190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350775" y="415584"/>
            <a:ext cx="3996032" cy="2664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CF044D25-2B5C-AC50-BAD2-C65CAE953F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811" b="27362"/>
          <a:stretch/>
        </p:blipFill>
        <p:spPr>
          <a:xfrm>
            <a:off x="1231683" y="3393450"/>
            <a:ext cx="3805849" cy="1393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Google Shape;511;p62">
            <a:extLst>
              <a:ext uri="{FF2B5EF4-FFF2-40B4-BE49-F238E27FC236}">
                <a16:creationId xmlns:a16="http://schemas.microsoft.com/office/drawing/2014/main" id="{1836D31A-A659-99BF-DD2C-16602B9DA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95466" y="3757551"/>
            <a:ext cx="2021874" cy="350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hr-HR" sz="1800" dirty="0"/>
              <a:t>Sport </a:t>
            </a:r>
            <a:br>
              <a:rPr lang="hr-HR" sz="1800" dirty="0"/>
            </a:br>
            <a:r>
              <a:rPr lang="hr-HR" sz="1800" dirty="0" err="1"/>
              <a:t>activities</a:t>
            </a:r>
            <a:endParaRPr lang="hr-HR" sz="1800" dirty="0"/>
          </a:p>
        </p:txBody>
      </p:sp>
      <p:sp>
        <p:nvSpPr>
          <p:cNvPr id="18" name="Google Shape;516;p62">
            <a:extLst>
              <a:ext uri="{FF2B5EF4-FFF2-40B4-BE49-F238E27FC236}">
                <a16:creationId xmlns:a16="http://schemas.microsoft.com/office/drawing/2014/main" id="{0008BEA0-46A0-DC71-AC6D-E795083E4A6D}"/>
              </a:ext>
            </a:extLst>
          </p:cNvPr>
          <p:cNvSpPr txBox="1">
            <a:spLocks/>
          </p:cNvSpPr>
          <p:nvPr/>
        </p:nvSpPr>
        <p:spPr>
          <a:xfrm>
            <a:off x="8000803" y="3471201"/>
            <a:ext cx="81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Vidaloka" panose="020B0604020202020204" charset="0"/>
              </a:rPr>
              <a:t>0</a:t>
            </a:r>
            <a:r>
              <a:rPr lang="hr-HR" dirty="0">
                <a:latin typeface="Vidaloka" panose="020B0604020202020204" charset="0"/>
              </a:rPr>
              <a:t>6</a:t>
            </a:r>
            <a:endParaRPr lang="en" dirty="0">
              <a:latin typeface="Vidalok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43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inimalist Business Slides XL by Slidesgo">
  <a:themeElements>
    <a:clrScheme name="Simple Light">
      <a:dk1>
        <a:srgbClr val="000000"/>
      </a:dk1>
      <a:lt1>
        <a:srgbClr val="F5F2EE"/>
      </a:lt1>
      <a:dk2>
        <a:srgbClr val="000000"/>
      </a:dk2>
      <a:lt2>
        <a:srgbClr val="EEEEEE"/>
      </a:lt2>
      <a:accent1>
        <a:srgbClr val="3F3533"/>
      </a:accent1>
      <a:accent2>
        <a:srgbClr val="3F3533"/>
      </a:accent2>
      <a:accent3>
        <a:srgbClr val="3F3533"/>
      </a:accent3>
      <a:accent4>
        <a:srgbClr val="3F3533"/>
      </a:accent4>
      <a:accent5>
        <a:srgbClr val="3F3533"/>
      </a:accent5>
      <a:accent6>
        <a:srgbClr val="3F3533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On-screen Show (16:9)</PresentationFormat>
  <Paragraphs>30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Vidaloka</vt:lpstr>
      <vt:lpstr>Montserrat</vt:lpstr>
      <vt:lpstr>Arial</vt:lpstr>
      <vt:lpstr>Crimson Text</vt:lpstr>
      <vt:lpstr>Minimalist Business Slides XL by Slidesgo</vt:lpstr>
      <vt:lpstr>Youth association „Hiperaktivni”</vt:lpstr>
      <vt:lpstr>PowerPoint Presentation</vt:lpstr>
      <vt:lpstr>Shelterfest</vt:lpstr>
      <vt:lpstr>Shelterfest</vt:lpstr>
      <vt:lpstr>PowerPoint Presentation</vt:lpstr>
      <vt:lpstr>Open-air cinema</vt:lpstr>
      <vt:lpstr>Hiper-quiz</vt:lpstr>
      <vt:lpstr>Humanitarian activities</vt:lpstr>
      <vt:lpstr>Sport  activities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Youth association „Hiperaktivni”</dc:title>
  <dc:creator>Gabriela</dc:creator>
  <cp:lastModifiedBy>Patrick Galeski Galeski</cp:lastModifiedBy>
  <cp:revision>3</cp:revision>
  <dcterms:modified xsi:type="dcterms:W3CDTF">2023-04-11T07:00:31Z</dcterms:modified>
</cp:coreProperties>
</file>