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FB1D6-13B6-431C-BBD9-47C3EFC59A75}" type="datetimeFigureOut">
              <a:rPr lang="en-US" smtClean="0"/>
              <a:pPr/>
              <a:t>07-Apr-23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FA8B5-087A-43B2-9764-58499E751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hzjz.hr/sluzba-epidemiologija-zarazne-bolesti/koronavirus-najnovije-preporuk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2857520"/>
          </a:xfrm>
        </p:spPr>
        <p:txBody>
          <a:bodyPr>
            <a:normAutofit/>
          </a:bodyPr>
          <a:lstStyle/>
          <a:p>
            <a:r>
              <a:rPr lang="hr-HR" dirty="0"/>
              <a:t>I</a:t>
            </a:r>
            <a:r>
              <a:rPr lang="en-US" dirty="0" err="1"/>
              <a:t>nstitution</a:t>
            </a:r>
            <a:r>
              <a:rPr lang="en-US" dirty="0"/>
              <a:t> for the elderly </a:t>
            </a:r>
            <a:r>
              <a:rPr lang="hr-HR" dirty="0"/>
              <a:t>-</a:t>
            </a:r>
            <a:r>
              <a:rPr lang="en-US" dirty="0"/>
              <a:t>retirement home</a:t>
            </a:r>
            <a:r>
              <a:rPr lang="hr-HR" dirty="0"/>
              <a:t> </a:t>
            </a:r>
            <a:r>
              <a:rPr lang="hr-HR" i="1" dirty="0"/>
              <a:t>Dom Novi život</a:t>
            </a:r>
            <a:endParaRPr lang="en-US" i="1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F:\slike covid\logo-novi-zivot-gree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143380"/>
            <a:ext cx="4762500" cy="119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/>
              <a:t>Final</a:t>
            </a:r>
            <a:r>
              <a:rPr lang="hr-HR" sz="4000" dirty="0"/>
              <a:t> </a:t>
            </a:r>
            <a:r>
              <a:rPr lang="hr-HR" sz="4000" dirty="0" err="1"/>
              <a:t>thoughts</a:t>
            </a:r>
            <a:endParaRPr lang="en-US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It was extremely </a:t>
            </a:r>
            <a:r>
              <a:rPr lang="hr-HR" sz="2400" dirty="0" err="1"/>
              <a:t>challenging</a:t>
            </a:r>
            <a:r>
              <a:rPr lang="hr-HR" sz="2400" dirty="0"/>
              <a:t> </a:t>
            </a:r>
            <a:r>
              <a:rPr lang="en-US" sz="2400" dirty="0"/>
              <a:t>mentally and physically to work in such conditions where every day you are everything in the world to every </a:t>
            </a:r>
            <a:r>
              <a:rPr lang="hr-HR" sz="2400" dirty="0" err="1"/>
              <a:t>resident</a:t>
            </a:r>
            <a:r>
              <a:rPr lang="hr-HR" sz="2400" dirty="0"/>
              <a:t> </a:t>
            </a:r>
            <a:r>
              <a:rPr lang="hr-HR" sz="2400" dirty="0" err="1"/>
              <a:t>and</a:t>
            </a:r>
            <a:r>
              <a:rPr lang="hr-HR" sz="2400" dirty="0"/>
              <a:t> to </a:t>
            </a:r>
            <a:r>
              <a:rPr lang="hr-HR" sz="2400" dirty="0" err="1"/>
              <a:t>mentain</a:t>
            </a:r>
            <a:r>
              <a:rPr lang="hr-HR" sz="2400" dirty="0"/>
              <a:t> </a:t>
            </a:r>
            <a:r>
              <a:rPr lang="hr-HR" sz="2400" dirty="0" err="1"/>
              <a:t>healthy</a:t>
            </a:r>
            <a:r>
              <a:rPr lang="en-US" sz="2400" dirty="0"/>
              <a:t>...with teamwork we succeeded, we came out stronger but if we all feel the consequences</a:t>
            </a:r>
            <a:r>
              <a:rPr lang="hr-HR" sz="2400" dirty="0"/>
              <a:t> </a:t>
            </a:r>
            <a:r>
              <a:rPr lang="hr-HR" sz="2400" dirty="0" err="1"/>
              <a:t>and</a:t>
            </a:r>
            <a:r>
              <a:rPr lang="hr-HR" sz="2400" dirty="0"/>
              <a:t> </a:t>
            </a:r>
            <a:r>
              <a:rPr lang="hr-HR" sz="2400" dirty="0" err="1"/>
              <a:t>will</a:t>
            </a:r>
            <a:r>
              <a:rPr lang="hr-HR" sz="2400" dirty="0"/>
              <a:t> for </a:t>
            </a:r>
            <a:r>
              <a:rPr lang="hr-HR" sz="2400" dirty="0" err="1"/>
              <a:t>years</a:t>
            </a:r>
            <a:r>
              <a:rPr lang="en-US" sz="2400" dirty="0"/>
              <a:t>, absolutely yes.</a:t>
            </a:r>
          </a:p>
          <a:p>
            <a:endParaRPr lang="en-US" dirty="0"/>
          </a:p>
        </p:txBody>
      </p:sp>
      <p:pic>
        <p:nvPicPr>
          <p:cNvPr id="4" name="Slika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>
          <a:xfrm>
            <a:off x="1857356" y="5786454"/>
            <a:ext cx="5486400" cy="566738"/>
          </a:xfrm>
        </p:spPr>
        <p:txBody>
          <a:bodyPr/>
          <a:lstStyle/>
          <a:p>
            <a:pPr algn="ctr"/>
            <a:r>
              <a:rPr lang="hr-HR" dirty="0" err="1">
                <a:latin typeface="+mn-lt"/>
              </a:rPr>
              <a:t>Thank</a:t>
            </a:r>
            <a:r>
              <a:rPr lang="hr-HR" dirty="0">
                <a:latin typeface="+mn-lt"/>
              </a:rPr>
              <a:t> </a:t>
            </a:r>
            <a:r>
              <a:rPr lang="hr-HR" dirty="0" err="1">
                <a:latin typeface="+mn-lt"/>
              </a:rPr>
              <a:t>you</a:t>
            </a:r>
            <a:endParaRPr lang="en-US" dirty="0">
              <a:latin typeface="+mn-lt"/>
            </a:endParaRPr>
          </a:p>
        </p:txBody>
      </p:sp>
      <p:pic>
        <p:nvPicPr>
          <p:cNvPr id="7" name="Rezervirano mjesto slike 6" descr="IMG_20210508_10553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5" r="115"/>
          <a:stretch>
            <a:fillRect/>
          </a:stretch>
        </p:blipFill>
        <p:spPr>
          <a:xfrm>
            <a:off x="785786" y="285728"/>
            <a:ext cx="7786742" cy="5465007"/>
          </a:xfrm>
        </p:spPr>
      </p:pic>
      <p:sp>
        <p:nvSpPr>
          <p:cNvPr id="6" name="Rezervirano mjesto teksta 5"/>
          <p:cNvSpPr>
            <a:spLocks noGrp="1"/>
          </p:cNvSpPr>
          <p:nvPr>
            <p:ph type="body" sz="half" idx="2"/>
          </p:nvPr>
        </p:nvSpPr>
        <p:spPr>
          <a:xfrm>
            <a:off x="1785918" y="6410304"/>
            <a:ext cx="5486400" cy="447696"/>
          </a:xfrm>
        </p:spPr>
        <p:txBody>
          <a:bodyPr>
            <a:normAutofit/>
          </a:bodyPr>
          <a:lstStyle/>
          <a:p>
            <a:pPr algn="ctr"/>
            <a:r>
              <a:rPr lang="hr-HR" sz="1800" dirty="0"/>
              <a:t>Iva &amp; Valentina</a:t>
            </a: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675786" cy="5179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To</a:t>
            </a:r>
            <a:r>
              <a:rPr lang="en-US" sz="4000" b="1" dirty="0"/>
              <a:t>d</a:t>
            </a:r>
            <a:r>
              <a:rPr lang="hr-HR" sz="4000" b="1" dirty="0" err="1"/>
              <a:t>ay</a:t>
            </a:r>
            <a:endParaRPr 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>
                <a:latin typeface="+mn-lt"/>
              </a:rPr>
              <a:t>About</a:t>
            </a:r>
            <a:r>
              <a:rPr lang="hr-HR" sz="4000" dirty="0">
                <a:latin typeface="+mn-lt"/>
              </a:rPr>
              <a:t> us</a:t>
            </a:r>
            <a:endParaRPr lang="en-US" sz="4000" dirty="0">
              <a:latin typeface="+mn-lt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/>
              <a:t>Open</a:t>
            </a:r>
            <a:r>
              <a:rPr lang="hr-HR" sz="2000" dirty="0" err="1"/>
              <a:t>ed</a:t>
            </a:r>
            <a:r>
              <a:rPr lang="hr-HR" sz="2000" dirty="0"/>
              <a:t> 2009</a:t>
            </a:r>
          </a:p>
          <a:p>
            <a:r>
              <a:rPr lang="hr-HR" sz="2000" dirty="0" err="1"/>
              <a:t>Capacity</a:t>
            </a:r>
            <a:r>
              <a:rPr lang="hr-HR" sz="2000" dirty="0"/>
              <a:t> 77 </a:t>
            </a:r>
            <a:r>
              <a:rPr lang="hr-HR" sz="2000" dirty="0" err="1"/>
              <a:t>residents</a:t>
            </a:r>
            <a:endParaRPr lang="hr-HR" sz="2000" dirty="0"/>
          </a:p>
          <a:p>
            <a:r>
              <a:rPr lang="hr-HR" sz="2000" dirty="0" err="1"/>
              <a:t>Privat</a:t>
            </a:r>
            <a:r>
              <a:rPr lang="en-US" sz="2000" dirty="0"/>
              <a:t>e</a:t>
            </a:r>
            <a:r>
              <a:rPr lang="hr-HR" sz="2000" dirty="0" err="1"/>
              <a:t>ly</a:t>
            </a:r>
            <a:r>
              <a:rPr lang="hr-HR" sz="2000" dirty="0"/>
              <a:t> ow</a:t>
            </a:r>
            <a:r>
              <a:rPr lang="en-US" sz="2000" dirty="0"/>
              <a:t>e</a:t>
            </a:r>
            <a:r>
              <a:rPr lang="hr-HR" sz="2000" dirty="0"/>
              <a:t>n</a:t>
            </a:r>
            <a:r>
              <a:rPr lang="en-US" sz="2000" dirty="0"/>
              <a:t>e</a:t>
            </a:r>
            <a:r>
              <a:rPr lang="hr-HR" sz="2000" dirty="0"/>
              <a:t>d</a:t>
            </a:r>
          </a:p>
          <a:p>
            <a:endParaRPr lang="en-US" dirty="0"/>
          </a:p>
        </p:txBody>
      </p:sp>
      <p:pic>
        <p:nvPicPr>
          <p:cNvPr id="5" name="Slika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Rezervirano mjesto sadržaja 9" descr="IMG-a79d12cbb84126525759d2043f0f429a-V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1357298"/>
            <a:ext cx="4038600" cy="3028950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14752"/>
            <a:ext cx="3929058" cy="294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/>
              <a:t>Challenges of work and business organization during the </a:t>
            </a:r>
            <a:r>
              <a:rPr lang="en-US" sz="4000" dirty="0" err="1"/>
              <a:t>covid</a:t>
            </a:r>
            <a:r>
              <a:rPr lang="en-US" sz="4000" dirty="0"/>
              <a:t> pandemic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txBody>
          <a:bodyPr/>
          <a:lstStyle/>
          <a:p>
            <a:r>
              <a:rPr lang="en-US" sz="1800" dirty="0"/>
              <a:t>lock down was the first shock</a:t>
            </a:r>
          </a:p>
          <a:p>
            <a:r>
              <a:rPr lang="en-US" sz="1800" dirty="0"/>
              <a:t>From a normal life to a complete, literally ban o</a:t>
            </a:r>
            <a:r>
              <a:rPr lang="hr-HR" sz="1800" dirty="0"/>
              <a:t>f</a:t>
            </a:r>
            <a:r>
              <a:rPr lang="en-US" sz="1800" dirty="0"/>
              <a:t> movement</a:t>
            </a:r>
            <a:r>
              <a:rPr lang="hr-HR" sz="1800" dirty="0"/>
              <a:t> </a:t>
            </a:r>
          </a:p>
          <a:p>
            <a:r>
              <a:rPr lang="hr-HR" sz="1800" dirty="0" err="1"/>
              <a:t>Work</a:t>
            </a:r>
            <a:r>
              <a:rPr lang="hr-HR" sz="1800" dirty="0"/>
              <a:t> </a:t>
            </a:r>
            <a:r>
              <a:rPr lang="hr-HR" sz="1800" dirty="0" err="1"/>
              <a:t>organization</a:t>
            </a:r>
            <a:r>
              <a:rPr lang="hr-HR" sz="1800" dirty="0"/>
              <a:t> as p</a:t>
            </a:r>
            <a:r>
              <a:rPr lang="en-US" sz="1800" dirty="0"/>
              <a:t>e</a:t>
            </a:r>
            <a:r>
              <a:rPr lang="hr-HR" sz="1800" dirty="0"/>
              <a:t>r </a:t>
            </a:r>
            <a:r>
              <a:rPr lang="hr-HR" sz="1800" dirty="0" err="1"/>
              <a:t>r</a:t>
            </a:r>
            <a:r>
              <a:rPr lang="en-US" sz="1800" dirty="0" err="1"/>
              <a:t>ec</a:t>
            </a:r>
            <a:r>
              <a:rPr lang="hr-HR" sz="1800" dirty="0" err="1"/>
              <a:t>omm</a:t>
            </a:r>
            <a:r>
              <a:rPr lang="en-US" sz="1800" dirty="0"/>
              <a:t>e</a:t>
            </a:r>
            <a:r>
              <a:rPr lang="hr-HR" sz="1800" dirty="0"/>
              <a:t>n</a:t>
            </a:r>
            <a:r>
              <a:rPr lang="en-US" sz="1800" dirty="0"/>
              <a:t>d</a:t>
            </a:r>
            <a:r>
              <a:rPr lang="hr-HR" sz="1800" dirty="0" err="1"/>
              <a:t>ations</a:t>
            </a:r>
            <a:r>
              <a:rPr lang="hr-HR" sz="1800" dirty="0"/>
              <a:t>  </a:t>
            </a:r>
            <a:r>
              <a:rPr lang="hr-HR" sz="1800" dirty="0" err="1"/>
              <a:t>by</a:t>
            </a:r>
            <a:r>
              <a:rPr lang="hr-HR" sz="1800" dirty="0"/>
              <a:t> </a:t>
            </a:r>
            <a:r>
              <a:rPr lang="en-US" sz="1800" dirty="0"/>
              <a:t>Croatian institute of public health</a:t>
            </a:r>
            <a:r>
              <a:rPr lang="hr-HR" sz="1800" dirty="0"/>
              <a:t> </a:t>
            </a:r>
          </a:p>
          <a:p>
            <a:r>
              <a:rPr lang="hr-HR" sz="1800" dirty="0" err="1"/>
              <a:t>supply</a:t>
            </a:r>
            <a:r>
              <a:rPr lang="hr-HR" sz="1800" dirty="0"/>
              <a:t> </a:t>
            </a:r>
            <a:r>
              <a:rPr lang="hr-HR" sz="1800" dirty="0" err="1"/>
              <a:t>of</a:t>
            </a:r>
            <a:r>
              <a:rPr lang="hr-HR" sz="1800" dirty="0"/>
              <a:t> </a:t>
            </a:r>
            <a:r>
              <a:rPr lang="hr-HR" sz="1800" dirty="0" err="1"/>
              <a:t>pp</a:t>
            </a:r>
            <a:r>
              <a:rPr lang="en-US" sz="1800" dirty="0"/>
              <a:t>e</a:t>
            </a:r>
            <a:endParaRPr lang="hr-HR" sz="1800" dirty="0"/>
          </a:p>
          <a:p>
            <a:r>
              <a:rPr lang="en-US" sz="1800" dirty="0"/>
              <a:t>Control from civil protection</a:t>
            </a:r>
            <a:r>
              <a:rPr lang="hr-HR" sz="1800" dirty="0"/>
              <a:t> </a:t>
            </a:r>
            <a:r>
              <a:rPr lang="en-US" sz="1800" dirty="0"/>
              <a:t>whether we adhere to measures</a:t>
            </a:r>
            <a:r>
              <a:rPr lang="hr-HR" sz="1800" dirty="0"/>
              <a:t>/</a:t>
            </a:r>
            <a:r>
              <a:rPr lang="en-US" sz="1800" dirty="0">
                <a:hlinkClick r:id="rId2"/>
              </a:rPr>
              <a:t> </a:t>
            </a:r>
            <a:r>
              <a:rPr lang="hr-HR" sz="1800" dirty="0"/>
              <a:t>r</a:t>
            </a:r>
            <a:r>
              <a:rPr lang="en-US" sz="1800" dirty="0" err="1"/>
              <a:t>ec</a:t>
            </a:r>
            <a:r>
              <a:rPr lang="hr-HR" sz="1800" dirty="0" err="1"/>
              <a:t>omm</a:t>
            </a:r>
            <a:r>
              <a:rPr lang="en-US" sz="1800" dirty="0"/>
              <a:t>e</a:t>
            </a:r>
            <a:r>
              <a:rPr lang="hr-HR" sz="1800" dirty="0"/>
              <a:t>n</a:t>
            </a:r>
            <a:r>
              <a:rPr lang="en-US" sz="1800" dirty="0"/>
              <a:t>d</a:t>
            </a:r>
            <a:r>
              <a:rPr lang="hr-HR" sz="1800" dirty="0" err="1"/>
              <a:t>ations</a:t>
            </a:r>
            <a:endParaRPr lang="hr-HR" sz="1800" dirty="0"/>
          </a:p>
          <a:p>
            <a:r>
              <a:rPr lang="hr-HR" sz="1800" dirty="0" err="1"/>
              <a:t>Organization</a:t>
            </a:r>
            <a:r>
              <a:rPr lang="hr-HR" sz="1800" dirty="0"/>
              <a:t> </a:t>
            </a:r>
            <a:r>
              <a:rPr lang="hr-HR" sz="1800" dirty="0" err="1"/>
              <a:t>of</a:t>
            </a:r>
            <a:r>
              <a:rPr lang="hr-HR" sz="1800" dirty="0"/>
              <a:t> </a:t>
            </a:r>
            <a:r>
              <a:rPr lang="hr-HR" sz="1800" dirty="0" err="1"/>
              <a:t>vaccination</a:t>
            </a:r>
            <a:r>
              <a:rPr lang="hr-HR" sz="1800" dirty="0"/>
              <a:t> for </a:t>
            </a:r>
            <a:r>
              <a:rPr lang="hr-HR" sz="1800" dirty="0" err="1"/>
              <a:t>covid</a:t>
            </a:r>
            <a:r>
              <a:rPr lang="hr-HR" sz="1800" dirty="0"/>
              <a:t> 19 </a:t>
            </a:r>
            <a:r>
              <a:rPr lang="hr-HR" sz="1800" dirty="0" err="1"/>
              <a:t>in</a:t>
            </a:r>
            <a:r>
              <a:rPr lang="hr-HR" sz="1800" dirty="0"/>
              <a:t> </a:t>
            </a:r>
            <a:r>
              <a:rPr lang="hr-HR" sz="1800" dirty="0" err="1"/>
              <a:t>our</a:t>
            </a:r>
            <a:r>
              <a:rPr lang="hr-HR" sz="1800" dirty="0"/>
              <a:t> </a:t>
            </a:r>
            <a:r>
              <a:rPr lang="hr-HR" sz="1800" dirty="0" err="1"/>
              <a:t>retirement</a:t>
            </a:r>
            <a:r>
              <a:rPr lang="hr-HR" sz="1800" dirty="0"/>
              <a:t> home</a:t>
            </a:r>
          </a:p>
          <a:p>
            <a:r>
              <a:rPr lang="hr-HR" sz="1800" dirty="0" err="1"/>
              <a:t>During</a:t>
            </a:r>
            <a:r>
              <a:rPr lang="hr-HR" sz="1800" dirty="0"/>
              <a:t> time </a:t>
            </a:r>
            <a:r>
              <a:rPr lang="hr-HR" sz="1800" dirty="0" err="1"/>
              <a:t>when</a:t>
            </a:r>
            <a:r>
              <a:rPr lang="hr-HR" sz="1800" dirty="0"/>
              <a:t> </a:t>
            </a:r>
            <a:r>
              <a:rPr lang="hr-HR" sz="1800" dirty="0" err="1"/>
              <a:t>measures</a:t>
            </a:r>
            <a:r>
              <a:rPr lang="hr-HR" sz="1800" dirty="0"/>
              <a:t> </a:t>
            </a:r>
            <a:r>
              <a:rPr lang="hr-HR" sz="1800" dirty="0" err="1"/>
              <a:t>where</a:t>
            </a:r>
            <a:r>
              <a:rPr lang="hr-HR" sz="1800" dirty="0"/>
              <a:t> </a:t>
            </a:r>
            <a:r>
              <a:rPr lang="hr-HR" sz="1800" dirty="0" err="1"/>
              <a:t>loosened</a:t>
            </a:r>
            <a:r>
              <a:rPr lang="hr-HR" sz="1800" dirty="0"/>
              <a:t> </a:t>
            </a:r>
            <a:r>
              <a:rPr lang="hr-HR" sz="1800" dirty="0" err="1"/>
              <a:t>and</a:t>
            </a:r>
            <a:r>
              <a:rPr lang="hr-HR" sz="1800" dirty="0"/>
              <a:t> </a:t>
            </a:r>
            <a:r>
              <a:rPr lang="hr-HR" sz="1800" dirty="0" err="1"/>
              <a:t>situation</a:t>
            </a:r>
            <a:r>
              <a:rPr lang="hr-HR" sz="1800" dirty="0"/>
              <a:t> got </a:t>
            </a:r>
            <a:r>
              <a:rPr lang="hr-HR" sz="1800" dirty="0" err="1"/>
              <a:t>better</a:t>
            </a:r>
            <a:r>
              <a:rPr lang="hr-HR" sz="1800" dirty="0"/>
              <a:t> - </a:t>
            </a:r>
            <a:r>
              <a:rPr lang="hr-HR" sz="1800" dirty="0" err="1"/>
              <a:t>due</a:t>
            </a:r>
            <a:r>
              <a:rPr lang="hr-HR" sz="1800" dirty="0"/>
              <a:t> to </a:t>
            </a:r>
            <a:r>
              <a:rPr lang="hr-HR" sz="1800" dirty="0" err="1"/>
              <a:t>experience</a:t>
            </a:r>
            <a:r>
              <a:rPr lang="hr-HR" sz="1800" dirty="0"/>
              <a:t> </a:t>
            </a:r>
            <a:r>
              <a:rPr lang="hr-HR" sz="1800" dirty="0" err="1"/>
              <a:t>we</a:t>
            </a:r>
            <a:r>
              <a:rPr lang="hr-HR" sz="1800" dirty="0"/>
              <a:t> had </a:t>
            </a:r>
            <a:r>
              <a:rPr lang="hr-HR" sz="1800" dirty="0" err="1"/>
              <a:t>an</a:t>
            </a:r>
            <a:r>
              <a:rPr lang="en-US" sz="1800" dirty="0"/>
              <a:t>d</a:t>
            </a:r>
            <a:r>
              <a:rPr lang="hr-HR" sz="1800" dirty="0"/>
              <a:t> </a:t>
            </a:r>
            <a:r>
              <a:rPr lang="hr-HR" sz="1800" dirty="0" err="1"/>
              <a:t>following</a:t>
            </a:r>
            <a:r>
              <a:rPr lang="hr-HR" sz="1800" dirty="0"/>
              <a:t> </a:t>
            </a:r>
            <a:r>
              <a:rPr lang="hr-HR" sz="1800" dirty="0" err="1"/>
              <a:t>guidelines</a:t>
            </a:r>
            <a:r>
              <a:rPr lang="hr-HR" sz="1800" dirty="0"/>
              <a:t>  - work </a:t>
            </a:r>
            <a:r>
              <a:rPr lang="hr-HR" sz="1800" dirty="0" err="1"/>
              <a:t>was</a:t>
            </a:r>
            <a:r>
              <a:rPr lang="hr-HR" sz="1800" dirty="0"/>
              <a:t> </a:t>
            </a:r>
            <a:r>
              <a:rPr lang="hr-HR" sz="1800" dirty="0" err="1"/>
              <a:t>organized</a:t>
            </a:r>
            <a:r>
              <a:rPr lang="hr-HR" sz="1800" dirty="0"/>
              <a:t> </a:t>
            </a:r>
            <a:r>
              <a:rPr lang="hr-HR" sz="1800" dirty="0" err="1"/>
              <a:t>in</a:t>
            </a:r>
            <a:r>
              <a:rPr lang="hr-HR" sz="1800" dirty="0"/>
              <a:t> a </a:t>
            </a:r>
            <a:r>
              <a:rPr lang="hr-HR" sz="1800" dirty="0" err="1"/>
              <a:t>way</a:t>
            </a:r>
            <a:r>
              <a:rPr lang="hr-HR" sz="1800" dirty="0"/>
              <a:t> to </a:t>
            </a:r>
            <a:r>
              <a:rPr lang="hr-HR" sz="1800" dirty="0" err="1"/>
              <a:t>preserve</a:t>
            </a:r>
            <a:r>
              <a:rPr lang="hr-HR" sz="1800" dirty="0"/>
              <a:t> </a:t>
            </a:r>
            <a:r>
              <a:rPr lang="hr-HR" sz="1800" dirty="0" err="1"/>
              <a:t>the</a:t>
            </a:r>
            <a:r>
              <a:rPr lang="hr-HR" sz="1800" dirty="0"/>
              <a:t> health </a:t>
            </a:r>
            <a:r>
              <a:rPr lang="hr-HR" sz="1800" dirty="0" err="1"/>
              <a:t>and</a:t>
            </a:r>
            <a:r>
              <a:rPr lang="hr-HR" sz="1800" dirty="0"/>
              <a:t> </a:t>
            </a:r>
            <a:r>
              <a:rPr lang="hr-HR" sz="1800" dirty="0" err="1"/>
              <a:t>lives</a:t>
            </a:r>
            <a:r>
              <a:rPr lang="hr-HR" sz="1800" dirty="0"/>
              <a:t> </a:t>
            </a:r>
            <a:r>
              <a:rPr lang="hr-HR" sz="1800" dirty="0" err="1"/>
              <a:t>of</a:t>
            </a:r>
            <a:r>
              <a:rPr lang="hr-HR" sz="1800" dirty="0"/>
              <a:t> </a:t>
            </a:r>
            <a:r>
              <a:rPr lang="hr-HR" sz="1800" dirty="0" err="1"/>
              <a:t>resident</a:t>
            </a:r>
            <a:r>
              <a:rPr lang="hr-HR" sz="1800" dirty="0"/>
              <a:t> as </a:t>
            </a:r>
            <a:r>
              <a:rPr lang="hr-HR" sz="1800" dirty="0" err="1"/>
              <a:t>well</a:t>
            </a:r>
            <a:r>
              <a:rPr lang="hr-HR" sz="1800" dirty="0"/>
              <a:t> </a:t>
            </a:r>
            <a:r>
              <a:rPr lang="hr-HR" sz="1800" dirty="0" err="1"/>
              <a:t>as</a:t>
            </a:r>
            <a:r>
              <a:rPr lang="hr-HR" sz="1800" dirty="0"/>
              <a:t> </a:t>
            </a:r>
            <a:r>
              <a:rPr lang="hr-HR" sz="1800" dirty="0" err="1"/>
              <a:t>employess</a:t>
            </a:r>
            <a:r>
              <a:rPr lang="hr-HR" sz="1800" dirty="0"/>
              <a:t> (</a:t>
            </a:r>
            <a:r>
              <a:rPr lang="hr-HR" sz="1800" dirty="0" err="1"/>
              <a:t>testing</a:t>
            </a:r>
            <a:r>
              <a:rPr lang="hr-HR" sz="1800" dirty="0"/>
              <a:t> </a:t>
            </a:r>
            <a:r>
              <a:rPr lang="hr-HR" sz="1800" dirty="0" err="1"/>
              <a:t>of</a:t>
            </a:r>
            <a:r>
              <a:rPr lang="hr-HR" sz="1800" dirty="0"/>
              <a:t> </a:t>
            </a:r>
            <a:r>
              <a:rPr lang="hr-HR" sz="1800" dirty="0" err="1"/>
              <a:t>employes</a:t>
            </a:r>
            <a:r>
              <a:rPr lang="hr-HR" sz="1800" dirty="0"/>
              <a:t> for </a:t>
            </a:r>
            <a:r>
              <a:rPr lang="hr-HR" sz="1800" dirty="0" err="1"/>
              <a:t>months</a:t>
            </a:r>
            <a:r>
              <a:rPr lang="hr-HR" sz="1800" dirty="0"/>
              <a:t> on </a:t>
            </a:r>
            <a:r>
              <a:rPr lang="hr-HR" sz="1800" dirty="0" err="1"/>
              <a:t>weekly</a:t>
            </a:r>
            <a:r>
              <a:rPr lang="hr-HR" sz="1800" dirty="0"/>
              <a:t> </a:t>
            </a:r>
            <a:r>
              <a:rPr lang="hr-HR" sz="1800" dirty="0" err="1"/>
              <a:t>basis</a:t>
            </a:r>
            <a:r>
              <a:rPr lang="hr-HR" sz="1800" dirty="0"/>
              <a:t>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Slika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</a:t>
            </a:r>
            <a:r>
              <a:rPr lang="hr-HR" sz="4000" dirty="0" err="1"/>
              <a:t>orona</a:t>
            </a:r>
            <a:r>
              <a:rPr lang="hr-HR" sz="4000" dirty="0"/>
              <a:t> </a:t>
            </a:r>
            <a:r>
              <a:rPr lang="en-US" sz="4000" dirty="0"/>
              <a:t>breakthrough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Employees and management in ignorance and doubt about what awaits us, and on the other hand, we are entrusted with human lives</a:t>
            </a:r>
            <a:endParaRPr lang="hr-HR" sz="1800" dirty="0"/>
          </a:p>
          <a:p>
            <a:r>
              <a:rPr lang="en-US" sz="1800" dirty="0"/>
              <a:t>Epidemiologists</a:t>
            </a:r>
            <a:r>
              <a:rPr lang="hr-HR" sz="1800" dirty="0"/>
              <a:t> </a:t>
            </a:r>
            <a:r>
              <a:rPr lang="en-US" sz="1800" dirty="0"/>
              <a:t>guidelines</a:t>
            </a:r>
            <a:r>
              <a:rPr lang="hr-HR" sz="1800" dirty="0"/>
              <a:t>/</a:t>
            </a:r>
            <a:r>
              <a:rPr lang="hr-HR" sz="1800" dirty="0" err="1"/>
              <a:t>instructions</a:t>
            </a:r>
            <a:endParaRPr lang="hr-HR" sz="1800" dirty="0"/>
          </a:p>
          <a:p>
            <a:r>
              <a:rPr lang="en-US" sz="1800" dirty="0"/>
              <a:t>The situation changed from day to day</a:t>
            </a:r>
            <a:r>
              <a:rPr lang="hr-HR" sz="1800" dirty="0"/>
              <a:t>  - </a:t>
            </a:r>
            <a:r>
              <a:rPr lang="hr-HR" sz="1800" dirty="0" err="1"/>
              <a:t>positive</a:t>
            </a:r>
            <a:r>
              <a:rPr lang="hr-HR" sz="1800" dirty="0"/>
              <a:t> resi</a:t>
            </a:r>
            <a:r>
              <a:rPr lang="en-US" sz="1800" dirty="0"/>
              <a:t>d</a:t>
            </a:r>
            <a:r>
              <a:rPr lang="hr-HR" sz="1800" dirty="0" err="1"/>
              <a:t>ents</a:t>
            </a:r>
            <a:r>
              <a:rPr lang="hr-HR" sz="1800" dirty="0"/>
              <a:t> </a:t>
            </a:r>
            <a:r>
              <a:rPr lang="hr-HR" sz="1800" dirty="0" err="1"/>
              <a:t>an</a:t>
            </a:r>
            <a:r>
              <a:rPr lang="en-US" sz="1800" dirty="0"/>
              <a:t>d</a:t>
            </a:r>
            <a:r>
              <a:rPr lang="hr-HR" sz="1800" dirty="0"/>
              <a:t> </a:t>
            </a:r>
            <a:r>
              <a:rPr lang="hr-HR" sz="1800" dirty="0" err="1"/>
              <a:t>employees</a:t>
            </a:r>
            <a:endParaRPr lang="hr-HR" sz="1800" dirty="0"/>
          </a:p>
          <a:p>
            <a:r>
              <a:rPr lang="en-US" sz="1800" dirty="0"/>
              <a:t>extremely difficult to work in such conditions</a:t>
            </a:r>
            <a:r>
              <a:rPr lang="hr-HR" sz="1800" dirty="0"/>
              <a:t>  - </a:t>
            </a:r>
            <a:r>
              <a:rPr lang="hr-HR" sz="1800" dirty="0" err="1"/>
              <a:t>mentaly</a:t>
            </a:r>
            <a:r>
              <a:rPr lang="hr-HR" sz="1800" dirty="0"/>
              <a:t> </a:t>
            </a:r>
            <a:r>
              <a:rPr lang="hr-HR" sz="1800" dirty="0" err="1"/>
              <a:t>and</a:t>
            </a:r>
            <a:r>
              <a:rPr lang="hr-HR" sz="1800" dirty="0"/>
              <a:t> </a:t>
            </a:r>
            <a:r>
              <a:rPr lang="hr-HR" sz="1800" dirty="0" err="1"/>
              <a:t>physicaly</a:t>
            </a:r>
            <a:r>
              <a:rPr lang="hr-HR" sz="1800" dirty="0"/>
              <a:t> (r</a:t>
            </a:r>
            <a:r>
              <a:rPr lang="en-US" sz="1800" dirty="0" err="1"/>
              <a:t>especting</a:t>
            </a:r>
            <a:r>
              <a:rPr lang="en-US" sz="1800" dirty="0"/>
              <a:t> </a:t>
            </a:r>
            <a:r>
              <a:rPr lang="hr-HR" sz="1800" dirty="0"/>
              <a:t>all</a:t>
            </a:r>
            <a:r>
              <a:rPr lang="en-US" sz="1800" dirty="0"/>
              <a:t> guidelines</a:t>
            </a:r>
            <a:r>
              <a:rPr lang="hr-HR" sz="1800" dirty="0"/>
              <a:t>,</a:t>
            </a:r>
            <a:r>
              <a:rPr lang="en-US" sz="1800" dirty="0"/>
              <a:t> wearing protective suits for months</a:t>
            </a:r>
            <a:r>
              <a:rPr lang="hr-HR" sz="1800" dirty="0"/>
              <a:t>, </a:t>
            </a:r>
            <a:r>
              <a:rPr lang="en-US" sz="1800" dirty="0"/>
              <a:t>d</a:t>
            </a:r>
            <a:r>
              <a:rPr lang="hr-HR" sz="1800" dirty="0" err="1"/>
              <a:t>aily</a:t>
            </a:r>
            <a:r>
              <a:rPr lang="hr-HR" sz="1800" dirty="0"/>
              <a:t> </a:t>
            </a:r>
            <a:r>
              <a:rPr lang="hr-HR" sz="1800" dirty="0" err="1"/>
              <a:t>an</a:t>
            </a:r>
            <a:r>
              <a:rPr lang="en-US" sz="1800" dirty="0"/>
              <a:t>d</a:t>
            </a:r>
            <a:r>
              <a:rPr lang="hr-HR" sz="1800" dirty="0"/>
              <a:t> </a:t>
            </a:r>
            <a:r>
              <a:rPr lang="hr-HR" sz="1800" dirty="0" err="1"/>
              <a:t>weekly</a:t>
            </a:r>
            <a:r>
              <a:rPr lang="hr-HR" sz="1800" dirty="0"/>
              <a:t> </a:t>
            </a:r>
            <a:r>
              <a:rPr lang="hr-HR" sz="1800" dirty="0" err="1"/>
              <a:t>testing</a:t>
            </a:r>
            <a:r>
              <a:rPr lang="hr-HR" sz="1800" dirty="0"/>
              <a:t>)</a:t>
            </a:r>
          </a:p>
          <a:p>
            <a:r>
              <a:rPr lang="en-US" sz="1800" dirty="0"/>
              <a:t>And what was </a:t>
            </a:r>
            <a:r>
              <a:rPr lang="hr-HR" sz="1800" dirty="0" err="1"/>
              <a:t>probably</a:t>
            </a:r>
            <a:r>
              <a:rPr lang="hr-HR" sz="1800" dirty="0"/>
              <a:t> </a:t>
            </a:r>
            <a:r>
              <a:rPr lang="en-US" sz="1800" dirty="0"/>
              <a:t>the worst part of it all for </a:t>
            </a:r>
            <a:r>
              <a:rPr lang="hr-HR" sz="1800" dirty="0"/>
              <a:t>resi</a:t>
            </a:r>
            <a:r>
              <a:rPr lang="en-US" sz="1800" dirty="0"/>
              <a:t>d</a:t>
            </a:r>
            <a:r>
              <a:rPr lang="hr-HR" sz="1800" dirty="0" err="1"/>
              <a:t>ents</a:t>
            </a:r>
            <a:r>
              <a:rPr lang="en-US" sz="1800" dirty="0"/>
              <a:t> and employees - forbidden visits</a:t>
            </a:r>
            <a:r>
              <a:rPr lang="hr-HR" sz="1800" dirty="0"/>
              <a:t> – </a:t>
            </a:r>
            <a:r>
              <a:rPr lang="en-US" sz="1800" dirty="0"/>
              <a:t>e</a:t>
            </a:r>
            <a:r>
              <a:rPr lang="hr-HR" sz="1800" dirty="0" err="1"/>
              <a:t>sp</a:t>
            </a:r>
            <a:r>
              <a:rPr lang="en-US" sz="1800" dirty="0"/>
              <a:t>e</a:t>
            </a:r>
            <a:r>
              <a:rPr lang="hr-HR" sz="1800" dirty="0" err="1"/>
              <a:t>cially</a:t>
            </a:r>
            <a:r>
              <a:rPr lang="hr-HR" sz="1800" dirty="0"/>
              <a:t> for </a:t>
            </a:r>
            <a:r>
              <a:rPr lang="hr-HR" sz="1800" dirty="0" err="1"/>
              <a:t>the</a:t>
            </a:r>
            <a:r>
              <a:rPr lang="hr-HR" sz="1800" dirty="0"/>
              <a:t> </a:t>
            </a:r>
            <a:r>
              <a:rPr lang="hr-HR" sz="1800" dirty="0" err="1"/>
              <a:t>holidays</a:t>
            </a:r>
            <a:endParaRPr lang="hr-HR" sz="1800" dirty="0"/>
          </a:p>
          <a:p>
            <a:r>
              <a:rPr lang="hr-HR" sz="1800" dirty="0"/>
              <a:t>resi</a:t>
            </a:r>
            <a:r>
              <a:rPr lang="en-US" sz="1800" dirty="0"/>
              <a:t>d</a:t>
            </a:r>
            <a:r>
              <a:rPr lang="hr-HR" sz="1800" dirty="0" err="1"/>
              <a:t>ents</a:t>
            </a:r>
            <a:r>
              <a:rPr lang="en-US" sz="1800" dirty="0"/>
              <a:t> became completely dependent</a:t>
            </a:r>
            <a:r>
              <a:rPr lang="hr-HR" sz="1800" dirty="0"/>
              <a:t> </a:t>
            </a:r>
            <a:r>
              <a:rPr lang="en-US" sz="1800" dirty="0"/>
              <a:t>on us and we represented everything to them</a:t>
            </a:r>
            <a:r>
              <a:rPr lang="hr-HR" sz="1800" dirty="0"/>
              <a:t> </a:t>
            </a:r>
            <a:r>
              <a:rPr lang="hr-HR" sz="1800" dirty="0" err="1"/>
              <a:t>because</a:t>
            </a:r>
            <a:r>
              <a:rPr lang="hr-HR" sz="1800" dirty="0"/>
              <a:t> </a:t>
            </a:r>
            <a:r>
              <a:rPr lang="hr-HR" sz="1800" dirty="0" err="1"/>
              <a:t>they</a:t>
            </a:r>
            <a:r>
              <a:rPr lang="hr-HR" sz="1800" dirty="0"/>
              <a:t> </a:t>
            </a:r>
            <a:r>
              <a:rPr lang="hr-HR" sz="1800" dirty="0" err="1"/>
              <a:t>were</a:t>
            </a:r>
            <a:r>
              <a:rPr lang="hr-HR" sz="1800" dirty="0"/>
              <a:t> </a:t>
            </a:r>
            <a:r>
              <a:rPr lang="hr-HR" sz="1800" dirty="0" err="1"/>
              <a:t>locked</a:t>
            </a:r>
            <a:r>
              <a:rPr lang="hr-HR" sz="1800" dirty="0"/>
              <a:t> </a:t>
            </a:r>
            <a:r>
              <a:rPr lang="hr-HR" sz="1800" dirty="0" err="1"/>
              <a:t>up</a:t>
            </a:r>
            <a:endParaRPr lang="hr-HR" sz="1800" dirty="0"/>
          </a:p>
          <a:p>
            <a:endParaRPr lang="en-US" sz="1800" dirty="0"/>
          </a:p>
          <a:p>
            <a:endParaRPr lang="en-US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sz="1800" dirty="0"/>
          </a:p>
          <a:p>
            <a:endParaRPr lang="hr-HR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Slika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zervirano mjesto slike 8" descr="20210608_09344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84823" y="2085030"/>
            <a:ext cx="5890574" cy="2863473"/>
          </a:xfrm>
        </p:spPr>
      </p:pic>
      <p:pic>
        <p:nvPicPr>
          <p:cNvPr id="13" name="Rezervirano mjesto sadržaja 12" descr="20201222_14301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3061596" y="2065531"/>
            <a:ext cx="5878328" cy="2857520"/>
          </a:xfrm>
        </p:spPr>
      </p:pic>
      <p:pic>
        <p:nvPicPr>
          <p:cNvPr id="14" name="Slika 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Rezervirano mjesto sadržaja 6" descr="20210209_14304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981596" y="2696051"/>
            <a:ext cx="5000794" cy="2609039"/>
          </a:xfrm>
        </p:spPr>
      </p:pic>
      <p:pic>
        <p:nvPicPr>
          <p:cNvPr id="8" name="Rezervirano mjesto sadržaja 7" descr="IMG-da3dd27664e4c827c686567100325960-V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857884" y="1500174"/>
            <a:ext cx="3071801" cy="5017205"/>
          </a:xfrm>
        </p:spPr>
      </p:pic>
      <p:pic>
        <p:nvPicPr>
          <p:cNvPr id="9" name="Rezervirano mjesto sadržaja 3" descr="20210506_1006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1850511" y="2578589"/>
            <a:ext cx="5014350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Rezervirano mjesto slike 4" descr="20201223_13410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7593" r="17593"/>
          <a:stretch>
            <a:fillRect/>
          </a:stretch>
        </p:blipFill>
        <p:spPr>
          <a:xfrm>
            <a:off x="857224" y="642918"/>
            <a:ext cx="7279241" cy="5459431"/>
          </a:xfrm>
        </p:spPr>
      </p:pic>
      <p:pic>
        <p:nvPicPr>
          <p:cNvPr id="6" name="Slika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adržaja 7" descr="168011415988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85918" y="642918"/>
            <a:ext cx="5857916" cy="2844750"/>
          </a:xfrm>
        </p:spPr>
      </p:pic>
      <p:pic>
        <p:nvPicPr>
          <p:cNvPr id="9" name="Rezervirano mjesto sadržaja 8" descr="IMG-a1231e01150e22a082f2d6a4e3765ad9-V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714480" y="3714752"/>
            <a:ext cx="5966094" cy="2900184"/>
          </a:xfrm>
        </p:spPr>
      </p:pic>
      <p:pic>
        <p:nvPicPr>
          <p:cNvPr id="10" name="Slika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err="1"/>
              <a:t>Corona</a:t>
            </a:r>
            <a:r>
              <a:rPr lang="hr-HR" sz="4000" dirty="0"/>
              <a:t> </a:t>
            </a:r>
            <a:r>
              <a:rPr lang="hr-HR" sz="4000" dirty="0" err="1"/>
              <a:t>survival</a:t>
            </a:r>
            <a:endParaRPr lang="en-US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Bond with family</a:t>
            </a:r>
            <a:r>
              <a:rPr lang="hr-HR" sz="1800" dirty="0"/>
              <a:t> – </a:t>
            </a:r>
            <a:r>
              <a:rPr lang="hr-HR" sz="1800" dirty="0" err="1"/>
              <a:t>complete</a:t>
            </a:r>
            <a:r>
              <a:rPr lang="hr-HR" sz="1800" dirty="0"/>
              <a:t> trust </a:t>
            </a:r>
            <a:r>
              <a:rPr lang="hr-HR" sz="1800" dirty="0" err="1"/>
              <a:t>in</a:t>
            </a:r>
            <a:r>
              <a:rPr lang="hr-HR" sz="1800" dirty="0"/>
              <a:t> us</a:t>
            </a:r>
            <a:endParaRPr lang="en-US" sz="1800" dirty="0"/>
          </a:p>
          <a:p>
            <a:r>
              <a:rPr lang="en-US" sz="1800" dirty="0"/>
              <a:t>Organization of video calls (how to explain to an 86-year-old </a:t>
            </a:r>
            <a:r>
              <a:rPr lang="hr-HR" sz="1800" dirty="0" err="1"/>
              <a:t>woman</a:t>
            </a:r>
            <a:r>
              <a:rPr lang="hr-HR" sz="1800" dirty="0"/>
              <a:t> </a:t>
            </a:r>
            <a:r>
              <a:rPr lang="en-US" sz="1800" dirty="0"/>
              <a:t>what a video call is and how c</a:t>
            </a:r>
            <a:r>
              <a:rPr lang="hr-HR" sz="1800" dirty="0"/>
              <a:t>om</a:t>
            </a:r>
            <a:r>
              <a:rPr lang="en-US" sz="1800" dirty="0"/>
              <a:t>e</a:t>
            </a:r>
            <a:r>
              <a:rPr lang="hr-HR" sz="1800" dirty="0"/>
              <a:t> </a:t>
            </a:r>
            <a:r>
              <a:rPr lang="en-US" sz="1800" dirty="0"/>
              <a:t>borders are closed</a:t>
            </a:r>
            <a:r>
              <a:rPr lang="hr-HR" sz="1800" dirty="0"/>
              <a:t> </a:t>
            </a:r>
            <a:r>
              <a:rPr lang="hr-HR" sz="1800" dirty="0" err="1"/>
              <a:t>and</a:t>
            </a:r>
            <a:r>
              <a:rPr lang="hr-HR" sz="1800" dirty="0"/>
              <a:t> her </a:t>
            </a:r>
            <a:r>
              <a:rPr lang="hr-HR" sz="1800" dirty="0" err="1"/>
              <a:t>daughter</a:t>
            </a:r>
            <a:r>
              <a:rPr lang="hr-HR" sz="1800" dirty="0"/>
              <a:t>/</a:t>
            </a:r>
            <a:r>
              <a:rPr lang="hr-HR" sz="1800" dirty="0" err="1"/>
              <a:t>son</a:t>
            </a:r>
            <a:r>
              <a:rPr lang="hr-HR" sz="1800" dirty="0"/>
              <a:t>/</a:t>
            </a:r>
            <a:r>
              <a:rPr lang="hr-HR" sz="1800" dirty="0" err="1"/>
              <a:t>grandchildren</a:t>
            </a:r>
            <a:r>
              <a:rPr lang="hr-HR" sz="1800" dirty="0"/>
              <a:t> </a:t>
            </a:r>
            <a:r>
              <a:rPr lang="hr-HR" sz="1800" dirty="0" err="1"/>
              <a:t>cannot</a:t>
            </a:r>
            <a:r>
              <a:rPr lang="hr-HR" sz="1800" dirty="0"/>
              <a:t> </a:t>
            </a:r>
            <a:r>
              <a:rPr lang="hr-HR" sz="1800" dirty="0" err="1"/>
              <a:t>come</a:t>
            </a:r>
            <a:r>
              <a:rPr lang="hr-HR" sz="1800" dirty="0"/>
              <a:t> to </a:t>
            </a:r>
            <a:r>
              <a:rPr lang="hr-HR" sz="1800" dirty="0" err="1"/>
              <a:t>see</a:t>
            </a:r>
            <a:r>
              <a:rPr lang="hr-HR" sz="1800" dirty="0"/>
              <a:t> her?)</a:t>
            </a:r>
          </a:p>
          <a:p>
            <a:r>
              <a:rPr lang="hr-HR" sz="1800" dirty="0" err="1"/>
              <a:t>Improvised</a:t>
            </a:r>
            <a:r>
              <a:rPr lang="hr-HR" sz="1800" dirty="0"/>
              <a:t> </a:t>
            </a:r>
            <a:r>
              <a:rPr lang="hr-HR" sz="1800" dirty="0" err="1"/>
              <a:t>visits</a:t>
            </a:r>
            <a:r>
              <a:rPr lang="hr-HR" sz="1800" dirty="0"/>
              <a:t> </a:t>
            </a:r>
            <a:r>
              <a:rPr lang="hr-HR" sz="1800" dirty="0" err="1"/>
              <a:t>trough</a:t>
            </a:r>
            <a:r>
              <a:rPr lang="hr-HR" sz="1800" dirty="0"/>
              <a:t> </a:t>
            </a:r>
            <a:r>
              <a:rPr lang="hr-HR" sz="1800" dirty="0" err="1"/>
              <a:t>the</a:t>
            </a:r>
            <a:r>
              <a:rPr lang="hr-HR" sz="1800" dirty="0"/>
              <a:t> </a:t>
            </a:r>
            <a:r>
              <a:rPr lang="hr-HR" sz="1800" dirty="0" err="1"/>
              <a:t>window</a:t>
            </a:r>
            <a:r>
              <a:rPr lang="hr-HR" sz="1800" dirty="0"/>
              <a:t>/</a:t>
            </a:r>
            <a:r>
              <a:rPr lang="hr-HR" sz="1800" dirty="0" err="1"/>
              <a:t>balcony</a:t>
            </a:r>
            <a:endParaRPr lang="en-US" sz="1800" dirty="0"/>
          </a:p>
          <a:p>
            <a:r>
              <a:rPr lang="en-US" sz="1800" dirty="0"/>
              <a:t>Sending families notification</a:t>
            </a:r>
            <a:r>
              <a:rPr lang="hr-HR" sz="1800" dirty="0"/>
              <a:t>s on </a:t>
            </a:r>
            <a:r>
              <a:rPr lang="en-US" sz="1800" dirty="0"/>
              <a:t>d</a:t>
            </a:r>
            <a:r>
              <a:rPr lang="hr-HR" sz="1800" dirty="0" err="1"/>
              <a:t>aily</a:t>
            </a:r>
            <a:r>
              <a:rPr lang="hr-HR" sz="1800" dirty="0"/>
              <a:t> </a:t>
            </a:r>
            <a:r>
              <a:rPr lang="hr-HR" sz="1800" dirty="0" err="1"/>
              <a:t>basis</a:t>
            </a:r>
            <a:r>
              <a:rPr lang="en-US" sz="1800" dirty="0"/>
              <a:t> that their loved ones are okay</a:t>
            </a:r>
          </a:p>
          <a:p>
            <a:r>
              <a:rPr lang="en-US" sz="1800" dirty="0"/>
              <a:t>Picked up packages</a:t>
            </a:r>
            <a:r>
              <a:rPr lang="hr-HR" sz="1800" dirty="0"/>
              <a:t> </a:t>
            </a:r>
            <a:r>
              <a:rPr lang="hr-HR" sz="1800" dirty="0" err="1"/>
              <a:t>from</a:t>
            </a:r>
            <a:r>
              <a:rPr lang="hr-HR" sz="1800" dirty="0"/>
              <a:t> </a:t>
            </a:r>
            <a:r>
              <a:rPr lang="hr-HR" sz="1800" dirty="0" err="1"/>
              <a:t>families</a:t>
            </a:r>
            <a:r>
              <a:rPr lang="hr-HR" sz="1800" dirty="0"/>
              <a:t> </a:t>
            </a:r>
          </a:p>
          <a:p>
            <a:r>
              <a:rPr lang="hr-HR" sz="1800" dirty="0"/>
              <a:t>Do </a:t>
            </a:r>
            <a:r>
              <a:rPr lang="hr-HR" sz="1800" dirty="0" err="1"/>
              <a:t>evertything</a:t>
            </a:r>
            <a:r>
              <a:rPr lang="hr-HR" sz="1800" dirty="0"/>
              <a:t> </a:t>
            </a:r>
            <a:r>
              <a:rPr lang="hr-HR" sz="1800" dirty="0" err="1"/>
              <a:t>possible</a:t>
            </a:r>
            <a:r>
              <a:rPr lang="hr-HR" sz="1800" dirty="0"/>
              <a:t> </a:t>
            </a:r>
            <a:r>
              <a:rPr lang="hr-HR" sz="1800" dirty="0" err="1"/>
              <a:t>so</a:t>
            </a:r>
            <a:r>
              <a:rPr lang="hr-HR" sz="1800" dirty="0"/>
              <a:t> </a:t>
            </a:r>
            <a:r>
              <a:rPr lang="hr-HR" sz="1800" dirty="0" err="1"/>
              <a:t>they</a:t>
            </a:r>
            <a:r>
              <a:rPr lang="hr-HR" sz="1800" dirty="0"/>
              <a:t> </a:t>
            </a:r>
            <a:r>
              <a:rPr lang="hr-HR" sz="1800" dirty="0" err="1"/>
              <a:t>dont</a:t>
            </a:r>
            <a:r>
              <a:rPr lang="hr-HR" sz="1800" dirty="0"/>
              <a:t> lose </a:t>
            </a:r>
            <a:r>
              <a:rPr lang="hr-HR" sz="1800" dirty="0" err="1"/>
              <a:t>touch</a:t>
            </a:r>
            <a:r>
              <a:rPr lang="hr-HR" sz="1800" dirty="0"/>
              <a:t> </a:t>
            </a:r>
            <a:r>
              <a:rPr lang="hr-HR" sz="1800" dirty="0" err="1"/>
              <a:t>with</a:t>
            </a:r>
            <a:r>
              <a:rPr lang="hr-HR" sz="1800" dirty="0"/>
              <a:t> </a:t>
            </a:r>
            <a:r>
              <a:rPr lang="hr-HR" sz="1800" dirty="0" err="1"/>
              <a:t>the</a:t>
            </a:r>
            <a:r>
              <a:rPr lang="hr-HR" sz="1800" dirty="0"/>
              <a:t> </a:t>
            </a:r>
            <a:r>
              <a:rPr lang="hr-HR" sz="1800" dirty="0" err="1"/>
              <a:t>socialization</a:t>
            </a:r>
            <a:r>
              <a:rPr lang="hr-HR" sz="1800" dirty="0"/>
              <a:t> </a:t>
            </a:r>
            <a:r>
              <a:rPr lang="hr-HR" sz="1800" dirty="0" err="1"/>
              <a:t>and</a:t>
            </a:r>
            <a:r>
              <a:rPr lang="hr-HR" sz="1800" dirty="0"/>
              <a:t> </a:t>
            </a:r>
            <a:r>
              <a:rPr lang="hr-HR" sz="1800" dirty="0" err="1"/>
              <a:t>remain</a:t>
            </a:r>
            <a:r>
              <a:rPr lang="hr-HR" sz="1800" dirty="0"/>
              <a:t> </a:t>
            </a:r>
            <a:r>
              <a:rPr lang="hr-HR" sz="1800" dirty="0" err="1"/>
              <a:t>healthy</a:t>
            </a:r>
            <a:r>
              <a:rPr lang="hr-HR" sz="1800" dirty="0"/>
              <a:t> </a:t>
            </a:r>
            <a:r>
              <a:rPr lang="hr-HR" sz="1800" dirty="0" err="1"/>
              <a:t>physically</a:t>
            </a:r>
            <a:r>
              <a:rPr lang="hr-HR" sz="1800" dirty="0"/>
              <a:t> </a:t>
            </a:r>
            <a:r>
              <a:rPr lang="hr-HR" sz="1800" dirty="0" err="1"/>
              <a:t>and</a:t>
            </a:r>
            <a:r>
              <a:rPr lang="hr-HR" sz="1800" dirty="0"/>
              <a:t> most </a:t>
            </a:r>
            <a:r>
              <a:rPr lang="hr-HR" sz="1800" dirty="0" err="1"/>
              <a:t>important</a:t>
            </a:r>
            <a:r>
              <a:rPr lang="hr-HR" sz="1800" dirty="0"/>
              <a:t>, </a:t>
            </a:r>
            <a:r>
              <a:rPr lang="hr-HR" sz="1800" dirty="0" err="1"/>
              <a:t>mentally</a:t>
            </a:r>
            <a:endParaRPr lang="en-US" sz="1800" dirty="0"/>
          </a:p>
          <a:p>
            <a:r>
              <a:rPr lang="hr-HR" sz="1800" dirty="0" err="1"/>
              <a:t>How</a:t>
            </a:r>
            <a:r>
              <a:rPr lang="hr-HR" sz="1800" dirty="0"/>
              <a:t> </a:t>
            </a:r>
            <a:r>
              <a:rPr lang="hr-HR" sz="1800" dirty="0" err="1"/>
              <a:t>did</a:t>
            </a:r>
            <a:r>
              <a:rPr lang="hr-HR" sz="1800" dirty="0"/>
              <a:t> </a:t>
            </a:r>
            <a:r>
              <a:rPr lang="hr-HR" sz="1800" dirty="0" err="1"/>
              <a:t>we</a:t>
            </a:r>
            <a:r>
              <a:rPr lang="hr-HR" sz="1800" dirty="0"/>
              <a:t> </a:t>
            </a:r>
            <a:r>
              <a:rPr lang="hr-HR" sz="1800" dirty="0" err="1"/>
              <a:t>manage</a:t>
            </a:r>
            <a:r>
              <a:rPr lang="hr-HR" sz="1800" dirty="0"/>
              <a:t> to work </a:t>
            </a:r>
            <a:r>
              <a:rPr lang="hr-HR" sz="1800" dirty="0" err="1"/>
              <a:t>in</a:t>
            </a:r>
            <a:r>
              <a:rPr lang="hr-HR" sz="1800" dirty="0"/>
              <a:t> </a:t>
            </a:r>
            <a:r>
              <a:rPr lang="hr-HR" sz="1800" dirty="0" err="1"/>
              <a:t>such</a:t>
            </a:r>
            <a:r>
              <a:rPr lang="en-US" sz="1800" dirty="0"/>
              <a:t> indescribable</a:t>
            </a:r>
            <a:r>
              <a:rPr lang="hr-HR" sz="1800" dirty="0"/>
              <a:t> </a:t>
            </a:r>
            <a:r>
              <a:rPr lang="hr-HR" sz="1800" dirty="0" err="1"/>
              <a:t>conditions</a:t>
            </a:r>
            <a:r>
              <a:rPr lang="hr-HR" sz="1800" dirty="0"/>
              <a:t>? TEAM WORK</a:t>
            </a:r>
            <a:endParaRPr lang="en-US" sz="1800" dirty="0"/>
          </a:p>
          <a:p>
            <a:endParaRPr lang="en-US" dirty="0"/>
          </a:p>
        </p:txBody>
      </p:sp>
      <p:pic>
        <p:nvPicPr>
          <p:cNvPr id="4" name="Slika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2950" cy="685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447</Words>
  <Application>Microsoft Office PowerPoint</Application>
  <PresentationFormat>On-screen Show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tema</vt:lpstr>
      <vt:lpstr>Institution for the elderly -retirement home Dom Novi život</vt:lpstr>
      <vt:lpstr>About us</vt:lpstr>
      <vt:lpstr>Challenges of work and business organization during the covid pandemic</vt:lpstr>
      <vt:lpstr>Corona breakthrough</vt:lpstr>
      <vt:lpstr>PowerPoint Presentation</vt:lpstr>
      <vt:lpstr>PowerPoint Presentation</vt:lpstr>
      <vt:lpstr>PowerPoint Presentation</vt:lpstr>
      <vt:lpstr>PowerPoint Presentation</vt:lpstr>
      <vt:lpstr>Corona survival</vt:lpstr>
      <vt:lpstr>Final thoughts</vt:lpstr>
      <vt:lpstr>Thank you</vt:lpstr>
      <vt:lpstr>Today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Dom Novi Zivot</dc:creator>
  <cp:lastModifiedBy>Patrick Galeski Galeski</cp:lastModifiedBy>
  <cp:revision>33</cp:revision>
  <dcterms:created xsi:type="dcterms:W3CDTF">2023-03-29T17:47:22Z</dcterms:created>
  <dcterms:modified xsi:type="dcterms:W3CDTF">2023-04-07T05:39:23Z</dcterms:modified>
</cp:coreProperties>
</file>