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782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55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636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274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14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403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38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490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847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01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91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66CC0-F49C-43A7-B251-3D0E05238355}" type="datetimeFigureOut">
              <a:rPr lang="hr-HR" smtClean="0"/>
              <a:t>18.2.2022.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3A86-4BE4-489E-B74F-596F1902BA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11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0040" y="0"/>
            <a:ext cx="10287000" cy="68580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0" y="2132856"/>
            <a:ext cx="90588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b="1" dirty="0" smtClean="0">
                <a:latin typeface="Mistral" panose="03090702030407020403" pitchFamily="66" charset="0"/>
              </a:rPr>
              <a:t>TURISTIČKA ZAJEDNICA PODRUČJA</a:t>
            </a:r>
          </a:p>
          <a:p>
            <a:r>
              <a:rPr lang="hr-HR" sz="6000" b="1" dirty="0" smtClean="0">
                <a:latin typeface="Mistral" panose="03090702030407020403" pitchFamily="66" charset="0"/>
              </a:rPr>
              <a:t>               SJEVER ZAGORJA</a:t>
            </a:r>
            <a:endParaRPr lang="hr-HR" sz="6000" b="1" dirty="0">
              <a:latin typeface="Mistral" panose="03090702030407020403" pitchFamily="66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228184" y="321297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91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Prikaz na zaslonu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Win10</dc:creator>
  <cp:lastModifiedBy>Win10</cp:lastModifiedBy>
  <cp:revision>2</cp:revision>
  <dcterms:created xsi:type="dcterms:W3CDTF">2022-02-18T21:13:21Z</dcterms:created>
  <dcterms:modified xsi:type="dcterms:W3CDTF">2022-02-18T21:29:40Z</dcterms:modified>
</cp:coreProperties>
</file>