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6CC0-F49C-43A7-B251-3D0E05238355}" type="datetimeFigureOut">
              <a:rPr lang="hr-HR" smtClean="0"/>
              <a:t>18.2.2022.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3A86-4BE4-489E-B74F-596F1902BA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782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6CC0-F49C-43A7-B251-3D0E05238355}" type="datetimeFigureOut">
              <a:rPr lang="hr-HR" smtClean="0"/>
              <a:t>18.2.2022.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3A86-4BE4-489E-B74F-596F1902BA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4553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6CC0-F49C-43A7-B251-3D0E05238355}" type="datetimeFigureOut">
              <a:rPr lang="hr-HR" smtClean="0"/>
              <a:t>18.2.2022.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3A86-4BE4-489E-B74F-596F1902BA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6360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6CC0-F49C-43A7-B251-3D0E05238355}" type="datetimeFigureOut">
              <a:rPr lang="hr-HR" smtClean="0"/>
              <a:t>18.2.2022.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3A86-4BE4-489E-B74F-596F1902BA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2745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6CC0-F49C-43A7-B251-3D0E05238355}" type="datetimeFigureOut">
              <a:rPr lang="hr-HR" smtClean="0"/>
              <a:t>18.2.2022.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3A86-4BE4-489E-B74F-596F1902BA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8146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6CC0-F49C-43A7-B251-3D0E05238355}" type="datetimeFigureOut">
              <a:rPr lang="hr-HR" smtClean="0"/>
              <a:t>18.2.2022.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3A86-4BE4-489E-B74F-596F1902BA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4036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6CC0-F49C-43A7-B251-3D0E05238355}" type="datetimeFigureOut">
              <a:rPr lang="hr-HR" smtClean="0"/>
              <a:t>18.2.2022.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3A86-4BE4-489E-B74F-596F1902BA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5387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6CC0-F49C-43A7-B251-3D0E05238355}" type="datetimeFigureOut">
              <a:rPr lang="hr-HR" smtClean="0"/>
              <a:t>18.2.2022.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3A86-4BE4-489E-B74F-596F1902BA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490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6CC0-F49C-43A7-B251-3D0E05238355}" type="datetimeFigureOut">
              <a:rPr lang="hr-HR" smtClean="0"/>
              <a:t>18.2.2022.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3A86-4BE4-489E-B74F-596F1902BA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8476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6CC0-F49C-43A7-B251-3D0E05238355}" type="datetimeFigureOut">
              <a:rPr lang="hr-HR" smtClean="0"/>
              <a:t>18.2.2022.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3A86-4BE4-489E-B74F-596F1902BA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8017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6CC0-F49C-43A7-B251-3D0E05238355}" type="datetimeFigureOut">
              <a:rPr lang="hr-HR" smtClean="0"/>
              <a:t>18.2.2022.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3A86-4BE4-489E-B74F-596F1902BA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691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66CC0-F49C-43A7-B251-3D0E05238355}" type="datetimeFigureOut">
              <a:rPr lang="hr-HR" smtClean="0"/>
              <a:t>18.2.2022.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83A86-4BE4-489E-B74F-596F1902BA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0114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0040" y="0"/>
            <a:ext cx="10287000" cy="6858000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0" y="2132856"/>
            <a:ext cx="905889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6000" b="1" dirty="0" smtClean="0">
                <a:latin typeface="Mistral" panose="03090702030407020403" pitchFamily="66" charset="0"/>
              </a:rPr>
              <a:t>TURISTIČKA ZAJEDNICA PODRUČJA</a:t>
            </a:r>
          </a:p>
          <a:p>
            <a:r>
              <a:rPr lang="hr-HR" sz="6000" b="1" dirty="0" smtClean="0">
                <a:latin typeface="Mistral" panose="03090702030407020403" pitchFamily="66" charset="0"/>
              </a:rPr>
              <a:t>               SJEVER ZAGORJA</a:t>
            </a:r>
            <a:endParaRPr lang="hr-HR" sz="6000" b="1" dirty="0">
              <a:latin typeface="Mistral" panose="03090702030407020403" pitchFamily="66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6228184" y="321297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916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</Words>
  <Application>Microsoft Office PowerPoint</Application>
  <PresentationFormat>Prikaz na zaslonu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Win10</dc:creator>
  <cp:lastModifiedBy>Win10</cp:lastModifiedBy>
  <cp:revision>2</cp:revision>
  <dcterms:created xsi:type="dcterms:W3CDTF">2022-02-18T21:13:21Z</dcterms:created>
  <dcterms:modified xsi:type="dcterms:W3CDTF">2022-02-18T21:29:40Z</dcterms:modified>
</cp:coreProperties>
</file>