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ata" panose="020B0604020202020204" charset="0"/>
      <p:regular r:id="rId14"/>
    </p:embeddedFont>
    <p:embeddedFont>
      <p:font typeface="Bebas Neue" panose="020F0502020204030204" pitchFamily="34" charset="0"/>
      <p:regular r:id="rId15"/>
    </p:embeddedFont>
    <p:embeddedFont>
      <p:font typeface="KoHo" panose="020B0604020202020204" charset="-34"/>
      <p:regular r:id="rId16"/>
      <p:bold r:id="rId17"/>
      <p:italic r:id="rId18"/>
      <p:boldItalic r:id="rId19"/>
    </p:embeddedFont>
    <p:embeddedFont>
      <p:font typeface="KoHo Medium" panose="020B0604020202020204" charset="-34"/>
      <p:regular r:id="rId20"/>
      <p:bold r:id="rId21"/>
      <p:italic r:id="rId22"/>
      <p:boldItalic r:id="rId23"/>
    </p:embeddedFont>
    <p:embeddedFont>
      <p:font typeface="KoHo SemiBold" panose="020B0604020202020204" charset="-34"/>
      <p:regular r:id="rId24"/>
      <p:bold r:id="rId25"/>
      <p:italic r:id="rId26"/>
      <p:boldItalic r:id="rId27"/>
    </p:embeddedFont>
    <p:embeddedFont>
      <p:font typeface="Titan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235ee29404_5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235ee29404_5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236e73d609_1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236e73d609_1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42eb786c6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42eb786c6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123447d25f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123447d25f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236e73d609_1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236e73d609_1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236e73d609_1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236e73d609_1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236e73d609_3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236e73d609_3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42dacc626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242dacc626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42eb786c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42eb786c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434306ab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2434306ab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236ac54da9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1236ac54da9_0_4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922497" y="-2990594"/>
            <a:ext cx="13945062" cy="11124694"/>
            <a:chOff x="-2922495" y="-2808184"/>
            <a:chExt cx="13945062" cy="10866081"/>
          </a:xfrm>
        </p:grpSpPr>
        <p:sp>
          <p:nvSpPr>
            <p:cNvPr id="10" name="Google Shape;10;p2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715100" y="740250"/>
            <a:ext cx="46950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715100" y="3908150"/>
            <a:ext cx="46950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4596075" y="-1227026"/>
            <a:ext cx="5522106" cy="7423462"/>
            <a:chOff x="4303538" y="-715109"/>
            <a:chExt cx="4644718" cy="6243975"/>
          </a:xfrm>
        </p:grpSpPr>
        <p:sp>
          <p:nvSpPr>
            <p:cNvPr id="47" name="Google Shape;47;p2"/>
            <p:cNvSpPr/>
            <p:nvPr/>
          </p:nvSpPr>
          <p:spPr>
            <a:xfrm>
              <a:off x="4303538" y="3732637"/>
              <a:ext cx="2450980" cy="1796229"/>
            </a:xfrm>
            <a:custGeom>
              <a:avLst/>
              <a:gdLst/>
              <a:ahLst/>
              <a:cxnLst/>
              <a:rect l="l" t="t" r="r" b="b"/>
              <a:pathLst>
                <a:path w="44130" h="37189" extrusionOk="0">
                  <a:moveTo>
                    <a:pt x="11197" y="1"/>
                  </a:moveTo>
                  <a:cubicBezTo>
                    <a:pt x="9981" y="1"/>
                    <a:pt x="8750" y="266"/>
                    <a:pt x="7635" y="734"/>
                  </a:cubicBezTo>
                  <a:cubicBezTo>
                    <a:pt x="2833" y="2751"/>
                    <a:pt x="1" y="8119"/>
                    <a:pt x="46" y="13330"/>
                  </a:cubicBezTo>
                  <a:cubicBezTo>
                    <a:pt x="69" y="18517"/>
                    <a:pt x="2561" y="23456"/>
                    <a:pt x="5913" y="27420"/>
                  </a:cubicBezTo>
                  <a:cubicBezTo>
                    <a:pt x="10421" y="32766"/>
                    <a:pt x="16855" y="36776"/>
                    <a:pt x="23855" y="37161"/>
                  </a:cubicBezTo>
                  <a:cubicBezTo>
                    <a:pt x="24186" y="37179"/>
                    <a:pt x="24517" y="37189"/>
                    <a:pt x="24849" y="37189"/>
                  </a:cubicBezTo>
                  <a:cubicBezTo>
                    <a:pt x="29404" y="37189"/>
                    <a:pt x="34020" y="35461"/>
                    <a:pt x="37356" y="32336"/>
                  </a:cubicBezTo>
                  <a:cubicBezTo>
                    <a:pt x="40279" y="29549"/>
                    <a:pt x="44130" y="23796"/>
                    <a:pt x="42023" y="19673"/>
                  </a:cubicBezTo>
                  <a:cubicBezTo>
                    <a:pt x="40890" y="17430"/>
                    <a:pt x="38580" y="15957"/>
                    <a:pt x="36178" y="15142"/>
                  </a:cubicBezTo>
                  <a:cubicBezTo>
                    <a:pt x="33777" y="14304"/>
                    <a:pt x="31240" y="14055"/>
                    <a:pt x="28771" y="13511"/>
                  </a:cubicBezTo>
                  <a:cubicBezTo>
                    <a:pt x="26301" y="12967"/>
                    <a:pt x="23810" y="12084"/>
                    <a:pt x="21975" y="10339"/>
                  </a:cubicBezTo>
                  <a:cubicBezTo>
                    <a:pt x="19120" y="7576"/>
                    <a:pt x="18237" y="2909"/>
                    <a:pt x="14771" y="916"/>
                  </a:cubicBezTo>
                  <a:cubicBezTo>
                    <a:pt x="13690" y="283"/>
                    <a:pt x="12451" y="1"/>
                    <a:pt x="1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010088" y="-715109"/>
              <a:ext cx="3938168" cy="3144354"/>
            </a:xfrm>
            <a:custGeom>
              <a:avLst/>
              <a:gdLst/>
              <a:ahLst/>
              <a:cxnLst/>
              <a:rect l="l" t="t" r="r" b="b"/>
              <a:pathLst>
                <a:path w="87171" h="69600" extrusionOk="0">
                  <a:moveTo>
                    <a:pt x="62688" y="0"/>
                  </a:moveTo>
                  <a:cubicBezTo>
                    <a:pt x="58084" y="0"/>
                    <a:pt x="53453" y="389"/>
                    <a:pt x="48886" y="877"/>
                  </a:cubicBezTo>
                  <a:cubicBezTo>
                    <a:pt x="38783" y="1942"/>
                    <a:pt x="28408" y="3596"/>
                    <a:pt x="19754" y="8874"/>
                  </a:cubicBezTo>
                  <a:cubicBezTo>
                    <a:pt x="10829" y="14379"/>
                    <a:pt x="4486" y="23259"/>
                    <a:pt x="2198" y="33498"/>
                  </a:cubicBezTo>
                  <a:cubicBezTo>
                    <a:pt x="0" y="43760"/>
                    <a:pt x="2062" y="54475"/>
                    <a:pt x="7861" y="63197"/>
                  </a:cubicBezTo>
                  <a:cubicBezTo>
                    <a:pt x="9152" y="65100"/>
                    <a:pt x="10625" y="66935"/>
                    <a:pt x="12573" y="68158"/>
                  </a:cubicBezTo>
                  <a:cubicBezTo>
                    <a:pt x="13944" y="69045"/>
                    <a:pt x="15580" y="69599"/>
                    <a:pt x="17201" y="69599"/>
                  </a:cubicBezTo>
                  <a:cubicBezTo>
                    <a:pt x="17857" y="69599"/>
                    <a:pt x="18510" y="69509"/>
                    <a:pt x="19142" y="69313"/>
                  </a:cubicBezTo>
                  <a:cubicBezTo>
                    <a:pt x="24149" y="67750"/>
                    <a:pt x="25417" y="60931"/>
                    <a:pt x="29857" y="58168"/>
                  </a:cubicBezTo>
                  <a:cubicBezTo>
                    <a:pt x="31651" y="57053"/>
                    <a:pt x="33696" y="56734"/>
                    <a:pt x="35838" y="56734"/>
                  </a:cubicBezTo>
                  <a:cubicBezTo>
                    <a:pt x="38722" y="56734"/>
                    <a:pt x="41781" y="57313"/>
                    <a:pt x="44637" y="57313"/>
                  </a:cubicBezTo>
                  <a:cubicBezTo>
                    <a:pt x="46947" y="57313"/>
                    <a:pt x="49125" y="56934"/>
                    <a:pt x="50970" y="55563"/>
                  </a:cubicBezTo>
                  <a:cubicBezTo>
                    <a:pt x="53983" y="53320"/>
                    <a:pt x="54867" y="49242"/>
                    <a:pt x="55139" y="45527"/>
                  </a:cubicBezTo>
                  <a:cubicBezTo>
                    <a:pt x="55433" y="41789"/>
                    <a:pt x="55410" y="37825"/>
                    <a:pt x="57336" y="34631"/>
                  </a:cubicBezTo>
                  <a:cubicBezTo>
                    <a:pt x="59488" y="31052"/>
                    <a:pt x="63543" y="29217"/>
                    <a:pt x="67462" y="27903"/>
                  </a:cubicBezTo>
                  <a:cubicBezTo>
                    <a:pt x="71404" y="26612"/>
                    <a:pt x="75572" y="25615"/>
                    <a:pt x="78834" y="23055"/>
                  </a:cubicBezTo>
                  <a:cubicBezTo>
                    <a:pt x="80397" y="21832"/>
                    <a:pt x="81620" y="20223"/>
                    <a:pt x="82345" y="18366"/>
                  </a:cubicBezTo>
                  <a:cubicBezTo>
                    <a:pt x="82957" y="16735"/>
                    <a:pt x="82572" y="15104"/>
                    <a:pt x="82957" y="13541"/>
                  </a:cubicBezTo>
                  <a:cubicBezTo>
                    <a:pt x="83863" y="10120"/>
                    <a:pt x="87171" y="7855"/>
                    <a:pt x="83614" y="4615"/>
                  </a:cubicBezTo>
                  <a:cubicBezTo>
                    <a:pt x="82096" y="3233"/>
                    <a:pt x="80080" y="2486"/>
                    <a:pt x="78109" y="1920"/>
                  </a:cubicBezTo>
                  <a:cubicBezTo>
                    <a:pt x="73091" y="500"/>
                    <a:pt x="67907" y="0"/>
                    <a:pt x="6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 txBox="1">
            <a:spLocks noGrp="1"/>
          </p:cNvSpPr>
          <p:nvPr>
            <p:ph type="ctrTitle" idx="2"/>
          </p:nvPr>
        </p:nvSpPr>
        <p:spPr>
          <a:xfrm>
            <a:off x="715100" y="2986550"/>
            <a:ext cx="4695000" cy="9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 idx="3"/>
          </p:nvPr>
        </p:nvSpPr>
        <p:spPr>
          <a:xfrm>
            <a:off x="715100" y="1862850"/>
            <a:ext cx="46950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8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1"/>
          <p:cNvGrpSpPr/>
          <p:nvPr/>
        </p:nvGrpSpPr>
        <p:grpSpPr>
          <a:xfrm>
            <a:off x="-2922611" y="-2914605"/>
            <a:ext cx="13991080" cy="11124694"/>
            <a:chOff x="-2922495" y="-2808184"/>
            <a:chExt cx="13945062" cy="10866081"/>
          </a:xfrm>
        </p:grpSpPr>
        <p:sp>
          <p:nvSpPr>
            <p:cNvPr id="344" name="Google Shape;344;p11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11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357" name="Google Shape;357;p11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11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363" name="Google Shape;363;p11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11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1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373" name="Google Shape;373;p11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1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3"/>
          <p:cNvGrpSpPr/>
          <p:nvPr/>
        </p:nvGrpSpPr>
        <p:grpSpPr>
          <a:xfrm>
            <a:off x="-2922497" y="-2952842"/>
            <a:ext cx="13945062" cy="11125780"/>
            <a:chOff x="-2922495" y="-2808184"/>
            <a:chExt cx="13945062" cy="10866081"/>
          </a:xfrm>
        </p:grpSpPr>
        <p:sp>
          <p:nvSpPr>
            <p:cNvPr id="382" name="Google Shape;382;p13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13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13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394" name="Google Shape;394;p13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3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13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406" name="Google Shape;406;p13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13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412" name="Google Shape;412;p13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6" name="Google Shape;416;p13"/>
          <p:cNvSpPr/>
          <p:nvPr/>
        </p:nvSpPr>
        <p:spPr>
          <a:xfrm rot="772448">
            <a:off x="-1043526" y="3628862"/>
            <a:ext cx="6989562" cy="2476784"/>
          </a:xfrm>
          <a:custGeom>
            <a:avLst/>
            <a:gdLst/>
            <a:ahLst/>
            <a:cxnLst/>
            <a:rect l="l" t="t" r="r" b="b"/>
            <a:pathLst>
              <a:path w="39713" h="22801" extrusionOk="0">
                <a:moveTo>
                  <a:pt x="4415" y="0"/>
                </a:moveTo>
                <a:cubicBezTo>
                  <a:pt x="4205" y="0"/>
                  <a:pt x="3994" y="11"/>
                  <a:pt x="3784" y="33"/>
                </a:cubicBezTo>
                <a:cubicBezTo>
                  <a:pt x="1904" y="305"/>
                  <a:pt x="1428" y="1664"/>
                  <a:pt x="952" y="3318"/>
                </a:cubicBezTo>
                <a:cubicBezTo>
                  <a:pt x="160" y="5968"/>
                  <a:pt x="1" y="8777"/>
                  <a:pt x="499" y="11518"/>
                </a:cubicBezTo>
                <a:cubicBezTo>
                  <a:pt x="1179" y="14962"/>
                  <a:pt x="3150" y="18201"/>
                  <a:pt x="6049" y="20172"/>
                </a:cubicBezTo>
                <a:cubicBezTo>
                  <a:pt x="9176" y="22278"/>
                  <a:pt x="13083" y="22800"/>
                  <a:pt x="16837" y="22800"/>
                </a:cubicBezTo>
                <a:cubicBezTo>
                  <a:pt x="16919" y="22800"/>
                  <a:pt x="17000" y="22800"/>
                  <a:pt x="17082" y="22800"/>
                </a:cubicBezTo>
                <a:cubicBezTo>
                  <a:pt x="21205" y="22777"/>
                  <a:pt x="25327" y="22233"/>
                  <a:pt x="29314" y="21214"/>
                </a:cubicBezTo>
                <a:cubicBezTo>
                  <a:pt x="32554" y="20376"/>
                  <a:pt x="35929" y="19062"/>
                  <a:pt x="37809" y="16321"/>
                </a:cubicBezTo>
                <a:cubicBezTo>
                  <a:pt x="39667" y="13625"/>
                  <a:pt x="39712" y="9978"/>
                  <a:pt x="38670" y="6897"/>
                </a:cubicBezTo>
                <a:cubicBezTo>
                  <a:pt x="38421" y="6036"/>
                  <a:pt x="37991" y="5266"/>
                  <a:pt x="37402" y="4609"/>
                </a:cubicBezTo>
                <a:cubicBezTo>
                  <a:pt x="36908" y="4078"/>
                  <a:pt x="36176" y="3705"/>
                  <a:pt x="35458" y="3705"/>
                </a:cubicBezTo>
                <a:cubicBezTo>
                  <a:pt x="35320" y="3705"/>
                  <a:pt x="35181" y="3719"/>
                  <a:pt x="35046" y="3748"/>
                </a:cubicBezTo>
                <a:cubicBezTo>
                  <a:pt x="33664" y="4020"/>
                  <a:pt x="32962" y="5583"/>
                  <a:pt x="32599" y="6965"/>
                </a:cubicBezTo>
                <a:cubicBezTo>
                  <a:pt x="32259" y="8347"/>
                  <a:pt x="31920" y="9910"/>
                  <a:pt x="30696" y="10635"/>
                </a:cubicBezTo>
                <a:cubicBezTo>
                  <a:pt x="30201" y="10938"/>
                  <a:pt x="29668" y="11045"/>
                  <a:pt x="29112" y="11045"/>
                </a:cubicBezTo>
                <a:cubicBezTo>
                  <a:pt x="27795" y="11045"/>
                  <a:pt x="26350" y="10447"/>
                  <a:pt x="24971" y="10447"/>
                </a:cubicBezTo>
                <a:cubicBezTo>
                  <a:pt x="24671" y="10447"/>
                  <a:pt x="24374" y="10475"/>
                  <a:pt x="24082" y="10544"/>
                </a:cubicBezTo>
                <a:cubicBezTo>
                  <a:pt x="22292" y="10952"/>
                  <a:pt x="21250" y="12719"/>
                  <a:pt x="19959" y="14010"/>
                </a:cubicBezTo>
                <a:cubicBezTo>
                  <a:pt x="18554" y="15437"/>
                  <a:pt x="16629" y="16411"/>
                  <a:pt x="14612" y="16434"/>
                </a:cubicBezTo>
                <a:cubicBezTo>
                  <a:pt x="14591" y="16434"/>
                  <a:pt x="14569" y="16435"/>
                  <a:pt x="14547" y="16435"/>
                </a:cubicBezTo>
                <a:cubicBezTo>
                  <a:pt x="12574" y="16435"/>
                  <a:pt x="10547" y="15418"/>
                  <a:pt x="9583" y="13670"/>
                </a:cubicBezTo>
                <a:cubicBezTo>
                  <a:pt x="8496" y="11768"/>
                  <a:pt x="8790" y="9434"/>
                  <a:pt x="8949" y="7237"/>
                </a:cubicBezTo>
                <a:cubicBezTo>
                  <a:pt x="9108" y="5040"/>
                  <a:pt x="8994" y="2593"/>
                  <a:pt x="7409" y="1075"/>
                </a:cubicBezTo>
                <a:cubicBezTo>
                  <a:pt x="6609" y="314"/>
                  <a:pt x="5521" y="0"/>
                  <a:pt x="44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3"/>
          <p:cNvSpPr/>
          <p:nvPr/>
        </p:nvSpPr>
        <p:spPr>
          <a:xfrm rot="-9504909">
            <a:off x="3814210" y="-730897"/>
            <a:ext cx="6989582" cy="2476772"/>
          </a:xfrm>
          <a:custGeom>
            <a:avLst/>
            <a:gdLst/>
            <a:ahLst/>
            <a:cxnLst/>
            <a:rect l="l" t="t" r="r" b="b"/>
            <a:pathLst>
              <a:path w="39713" h="22801" extrusionOk="0">
                <a:moveTo>
                  <a:pt x="4415" y="0"/>
                </a:moveTo>
                <a:cubicBezTo>
                  <a:pt x="4205" y="0"/>
                  <a:pt x="3994" y="11"/>
                  <a:pt x="3784" y="33"/>
                </a:cubicBezTo>
                <a:cubicBezTo>
                  <a:pt x="1904" y="305"/>
                  <a:pt x="1428" y="1664"/>
                  <a:pt x="952" y="3318"/>
                </a:cubicBezTo>
                <a:cubicBezTo>
                  <a:pt x="160" y="5968"/>
                  <a:pt x="1" y="8777"/>
                  <a:pt x="499" y="11518"/>
                </a:cubicBezTo>
                <a:cubicBezTo>
                  <a:pt x="1179" y="14962"/>
                  <a:pt x="3150" y="18201"/>
                  <a:pt x="6049" y="20172"/>
                </a:cubicBezTo>
                <a:cubicBezTo>
                  <a:pt x="9176" y="22278"/>
                  <a:pt x="13083" y="22800"/>
                  <a:pt x="16837" y="22800"/>
                </a:cubicBezTo>
                <a:cubicBezTo>
                  <a:pt x="16919" y="22800"/>
                  <a:pt x="17000" y="22800"/>
                  <a:pt x="17082" y="22800"/>
                </a:cubicBezTo>
                <a:cubicBezTo>
                  <a:pt x="21205" y="22777"/>
                  <a:pt x="25327" y="22233"/>
                  <a:pt x="29314" y="21214"/>
                </a:cubicBezTo>
                <a:cubicBezTo>
                  <a:pt x="32554" y="20376"/>
                  <a:pt x="35929" y="19062"/>
                  <a:pt x="37809" y="16321"/>
                </a:cubicBezTo>
                <a:cubicBezTo>
                  <a:pt x="39667" y="13625"/>
                  <a:pt x="39712" y="9978"/>
                  <a:pt x="38670" y="6897"/>
                </a:cubicBezTo>
                <a:cubicBezTo>
                  <a:pt x="38421" y="6036"/>
                  <a:pt x="37991" y="5266"/>
                  <a:pt x="37402" y="4609"/>
                </a:cubicBezTo>
                <a:cubicBezTo>
                  <a:pt x="36908" y="4078"/>
                  <a:pt x="36176" y="3705"/>
                  <a:pt x="35458" y="3705"/>
                </a:cubicBezTo>
                <a:cubicBezTo>
                  <a:pt x="35320" y="3705"/>
                  <a:pt x="35181" y="3719"/>
                  <a:pt x="35046" y="3748"/>
                </a:cubicBezTo>
                <a:cubicBezTo>
                  <a:pt x="33664" y="4020"/>
                  <a:pt x="32962" y="5583"/>
                  <a:pt x="32599" y="6965"/>
                </a:cubicBezTo>
                <a:cubicBezTo>
                  <a:pt x="32259" y="8347"/>
                  <a:pt x="31920" y="9910"/>
                  <a:pt x="30696" y="10635"/>
                </a:cubicBezTo>
                <a:cubicBezTo>
                  <a:pt x="30201" y="10938"/>
                  <a:pt x="29668" y="11045"/>
                  <a:pt x="29112" y="11045"/>
                </a:cubicBezTo>
                <a:cubicBezTo>
                  <a:pt x="27795" y="11045"/>
                  <a:pt x="26350" y="10447"/>
                  <a:pt x="24971" y="10447"/>
                </a:cubicBezTo>
                <a:cubicBezTo>
                  <a:pt x="24671" y="10447"/>
                  <a:pt x="24374" y="10475"/>
                  <a:pt x="24082" y="10544"/>
                </a:cubicBezTo>
                <a:cubicBezTo>
                  <a:pt x="22292" y="10952"/>
                  <a:pt x="21250" y="12719"/>
                  <a:pt x="19959" y="14010"/>
                </a:cubicBezTo>
                <a:cubicBezTo>
                  <a:pt x="18554" y="15437"/>
                  <a:pt x="16629" y="16411"/>
                  <a:pt x="14612" y="16434"/>
                </a:cubicBezTo>
                <a:cubicBezTo>
                  <a:pt x="14591" y="16434"/>
                  <a:pt x="14569" y="16435"/>
                  <a:pt x="14547" y="16435"/>
                </a:cubicBezTo>
                <a:cubicBezTo>
                  <a:pt x="12574" y="16435"/>
                  <a:pt x="10547" y="15418"/>
                  <a:pt x="9583" y="13670"/>
                </a:cubicBezTo>
                <a:cubicBezTo>
                  <a:pt x="8496" y="11768"/>
                  <a:pt x="8790" y="9434"/>
                  <a:pt x="8949" y="7237"/>
                </a:cubicBezTo>
                <a:cubicBezTo>
                  <a:pt x="9108" y="5040"/>
                  <a:pt x="8994" y="2593"/>
                  <a:pt x="7409" y="1075"/>
                </a:cubicBezTo>
                <a:cubicBezTo>
                  <a:pt x="6609" y="314"/>
                  <a:pt x="5521" y="0"/>
                  <a:pt x="44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hasCustomPrompt="1"/>
          </p:nvPr>
        </p:nvSpPr>
        <p:spPr>
          <a:xfrm>
            <a:off x="1079400" y="1149600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"/>
          </p:nvPr>
        </p:nvSpPr>
        <p:spPr>
          <a:xfrm>
            <a:off x="2031300" y="1561389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2" hasCustomPrompt="1"/>
          </p:nvPr>
        </p:nvSpPr>
        <p:spPr>
          <a:xfrm>
            <a:off x="1079400" y="2533357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3"/>
          </p:nvPr>
        </p:nvSpPr>
        <p:spPr>
          <a:xfrm>
            <a:off x="2031300" y="2945146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4" hasCustomPrompt="1"/>
          </p:nvPr>
        </p:nvSpPr>
        <p:spPr>
          <a:xfrm>
            <a:off x="1079400" y="3917114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3" name="Google Shape;423;p13"/>
          <p:cNvSpPr txBox="1">
            <a:spLocks noGrp="1"/>
          </p:cNvSpPr>
          <p:nvPr>
            <p:ph type="subTitle" idx="5"/>
          </p:nvPr>
        </p:nvSpPr>
        <p:spPr>
          <a:xfrm>
            <a:off x="2031300" y="4328903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6" hasCustomPrompt="1"/>
          </p:nvPr>
        </p:nvSpPr>
        <p:spPr>
          <a:xfrm>
            <a:off x="1079400" y="1841479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7"/>
          </p:nvPr>
        </p:nvSpPr>
        <p:spPr>
          <a:xfrm>
            <a:off x="2031300" y="2253267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8" hasCustomPrompt="1"/>
          </p:nvPr>
        </p:nvSpPr>
        <p:spPr>
          <a:xfrm>
            <a:off x="1079400" y="3225225"/>
            <a:ext cx="773700" cy="5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9"/>
          </p:nvPr>
        </p:nvSpPr>
        <p:spPr>
          <a:xfrm>
            <a:off x="2031300" y="3637024"/>
            <a:ext cx="6033300" cy="2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14"/>
          </p:nvPr>
        </p:nvSpPr>
        <p:spPr>
          <a:xfrm>
            <a:off x="2031300" y="1149600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13"/>
          <p:cNvSpPr txBox="1">
            <a:spLocks noGrp="1"/>
          </p:cNvSpPr>
          <p:nvPr>
            <p:ph type="subTitle" idx="15"/>
          </p:nvPr>
        </p:nvSpPr>
        <p:spPr>
          <a:xfrm>
            <a:off x="2031300" y="2533357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1" name="Google Shape;431;p13"/>
          <p:cNvSpPr txBox="1">
            <a:spLocks noGrp="1"/>
          </p:cNvSpPr>
          <p:nvPr>
            <p:ph type="subTitle" idx="16"/>
          </p:nvPr>
        </p:nvSpPr>
        <p:spPr>
          <a:xfrm>
            <a:off x="2031300" y="3917114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subTitle" idx="17"/>
          </p:nvPr>
        </p:nvSpPr>
        <p:spPr>
          <a:xfrm>
            <a:off x="2031300" y="1841479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8"/>
          </p:nvPr>
        </p:nvSpPr>
        <p:spPr>
          <a:xfrm>
            <a:off x="2031300" y="3225225"/>
            <a:ext cx="60333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4"/>
          <p:cNvGrpSpPr/>
          <p:nvPr/>
        </p:nvGrpSpPr>
        <p:grpSpPr>
          <a:xfrm>
            <a:off x="-2903447" y="-2861345"/>
            <a:ext cx="13945062" cy="11014946"/>
            <a:chOff x="-2922495" y="-2808184"/>
            <a:chExt cx="13945062" cy="10866081"/>
          </a:xfrm>
        </p:grpSpPr>
        <p:sp>
          <p:nvSpPr>
            <p:cNvPr id="436" name="Google Shape;436;p14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449" name="Google Shape;449;p14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14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455" name="Google Shape;455;p14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" name="Google Shape;460;p14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" name="Google Shape;464;p14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465" name="Google Shape;465;p14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5"/>
          <p:cNvGrpSpPr/>
          <p:nvPr/>
        </p:nvGrpSpPr>
        <p:grpSpPr>
          <a:xfrm>
            <a:off x="-2922497" y="-2971919"/>
            <a:ext cx="13945062" cy="11163812"/>
            <a:chOff x="-2922495" y="-2808184"/>
            <a:chExt cx="13945062" cy="10866081"/>
          </a:xfrm>
        </p:grpSpPr>
        <p:sp>
          <p:nvSpPr>
            <p:cNvPr id="473" name="Google Shape;473;p15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" name="Google Shape;485;p15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486" name="Google Shape;486;p15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491;p15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492" name="Google Shape;492;p15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15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15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502" name="Google Shape;502;p15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6" name="Google Shape;506;p15"/>
          <p:cNvSpPr txBox="1">
            <a:spLocks noGrp="1"/>
          </p:cNvSpPr>
          <p:nvPr>
            <p:ph type="subTitle" idx="1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6"/>
          <p:cNvGrpSpPr/>
          <p:nvPr/>
        </p:nvGrpSpPr>
        <p:grpSpPr>
          <a:xfrm>
            <a:off x="-2970099" y="-2876447"/>
            <a:ext cx="14076145" cy="11071450"/>
            <a:chOff x="-2922495" y="-2808184"/>
            <a:chExt cx="13945062" cy="10866081"/>
          </a:xfrm>
        </p:grpSpPr>
        <p:sp>
          <p:nvSpPr>
            <p:cNvPr id="510" name="Google Shape;510;p16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16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523" name="Google Shape;523;p16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" name="Google Shape;528;p16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4" name="Google Shape;534;p16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538;p16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539" name="Google Shape;539;p16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3" name="Google Shape;543;p16"/>
          <p:cNvSpPr txBox="1">
            <a:spLocks noGrp="1"/>
          </p:cNvSpPr>
          <p:nvPr>
            <p:ph type="title"/>
          </p:nvPr>
        </p:nvSpPr>
        <p:spPr>
          <a:xfrm>
            <a:off x="3267800" y="2530063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title" idx="2" hasCustomPrompt="1"/>
          </p:nvPr>
        </p:nvSpPr>
        <p:spPr>
          <a:xfrm>
            <a:off x="6153800" y="1540813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5" name="Google Shape;545;p16"/>
          <p:cNvSpPr txBox="1">
            <a:spLocks noGrp="1"/>
          </p:cNvSpPr>
          <p:nvPr>
            <p:ph type="subTitle" idx="1"/>
          </p:nvPr>
        </p:nvSpPr>
        <p:spPr>
          <a:xfrm>
            <a:off x="3864500" y="3063613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6" name="Google Shape;546;p16"/>
          <p:cNvSpPr/>
          <p:nvPr/>
        </p:nvSpPr>
        <p:spPr>
          <a:xfrm>
            <a:off x="-790500" y="-502412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17"/>
          <p:cNvGrpSpPr/>
          <p:nvPr/>
        </p:nvGrpSpPr>
        <p:grpSpPr>
          <a:xfrm>
            <a:off x="-2922497" y="-2895578"/>
            <a:ext cx="13945062" cy="11068190"/>
            <a:chOff x="-2922495" y="-2808184"/>
            <a:chExt cx="13945062" cy="10866081"/>
          </a:xfrm>
        </p:grpSpPr>
        <p:sp>
          <p:nvSpPr>
            <p:cNvPr id="549" name="Google Shape;549;p17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17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555" name="Google Shape;555;p17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17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561" name="Google Shape;561;p17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17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17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573" name="Google Shape;573;p17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17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579" name="Google Shape;579;p17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3" name="Google Shape;583;p17"/>
          <p:cNvSpPr txBox="1">
            <a:spLocks noGrp="1"/>
          </p:cNvSpPr>
          <p:nvPr>
            <p:ph type="title"/>
          </p:nvPr>
        </p:nvSpPr>
        <p:spPr>
          <a:xfrm>
            <a:off x="2093550" y="2739613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4" name="Google Shape;584;p17"/>
          <p:cNvSpPr txBox="1">
            <a:spLocks noGrp="1"/>
          </p:cNvSpPr>
          <p:nvPr>
            <p:ph type="title" idx="2" hasCustomPrompt="1"/>
          </p:nvPr>
        </p:nvSpPr>
        <p:spPr>
          <a:xfrm>
            <a:off x="3536550" y="1750363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5" name="Google Shape;585;p17"/>
          <p:cNvSpPr txBox="1">
            <a:spLocks noGrp="1"/>
          </p:cNvSpPr>
          <p:nvPr>
            <p:ph type="subTitle" idx="1"/>
          </p:nvPr>
        </p:nvSpPr>
        <p:spPr>
          <a:xfrm>
            <a:off x="2391900" y="3425563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7"/>
          <p:cNvSpPr/>
          <p:nvPr/>
        </p:nvSpPr>
        <p:spPr>
          <a:xfrm>
            <a:off x="4200600" y="-1958912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7"/>
          <p:cNvSpPr/>
          <p:nvPr/>
        </p:nvSpPr>
        <p:spPr>
          <a:xfrm rot="-10413991">
            <a:off x="-1381130" y="4549762"/>
            <a:ext cx="5933162" cy="2493952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8"/>
          <p:cNvGrpSpPr/>
          <p:nvPr/>
        </p:nvGrpSpPr>
        <p:grpSpPr>
          <a:xfrm>
            <a:off x="-2951048" y="-2785077"/>
            <a:ext cx="14076145" cy="10866081"/>
            <a:chOff x="-2922495" y="-2808184"/>
            <a:chExt cx="13945062" cy="10866081"/>
          </a:xfrm>
        </p:grpSpPr>
        <p:sp>
          <p:nvSpPr>
            <p:cNvPr id="590" name="Google Shape;590;p18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18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603" name="Google Shape;603;p18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18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609" name="Google Shape;609;p18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1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" name="Google Shape;618;p18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19" name="Google Shape;619;p18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715100" y="2751063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18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761813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18"/>
          <p:cNvSpPr txBox="1">
            <a:spLocks noGrp="1"/>
          </p:cNvSpPr>
          <p:nvPr>
            <p:ph type="subTitle" idx="1"/>
          </p:nvPr>
        </p:nvSpPr>
        <p:spPr>
          <a:xfrm>
            <a:off x="715100" y="3437013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18"/>
          <p:cNvSpPr/>
          <p:nvPr/>
        </p:nvSpPr>
        <p:spPr>
          <a:xfrm>
            <a:off x="-489675" y="-1706337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8"/>
          <p:cNvSpPr/>
          <p:nvPr/>
        </p:nvSpPr>
        <p:spPr>
          <a:xfrm rot="326752">
            <a:off x="4495797" y="4310698"/>
            <a:ext cx="5132233" cy="1590865"/>
          </a:xfrm>
          <a:custGeom>
            <a:avLst/>
            <a:gdLst/>
            <a:ahLst/>
            <a:cxnLst/>
            <a:rect l="l" t="t" r="r" b="b"/>
            <a:pathLst>
              <a:path w="54346" h="22832" extrusionOk="0">
                <a:moveTo>
                  <a:pt x="30744" y="1"/>
                </a:moveTo>
                <a:cubicBezTo>
                  <a:pt x="25268" y="1"/>
                  <a:pt x="19785" y="611"/>
                  <a:pt x="14430" y="1740"/>
                </a:cubicBezTo>
                <a:cubicBezTo>
                  <a:pt x="10217" y="2646"/>
                  <a:pt x="5822" y="4028"/>
                  <a:pt x="3104" y="7358"/>
                </a:cubicBezTo>
                <a:cubicBezTo>
                  <a:pt x="136" y="11006"/>
                  <a:pt x="0" y="16692"/>
                  <a:pt x="2809" y="20475"/>
                </a:cubicBezTo>
                <a:cubicBezTo>
                  <a:pt x="3758" y="21734"/>
                  <a:pt x="5251" y="22831"/>
                  <a:pt x="6743" y="22831"/>
                </a:cubicBezTo>
                <a:cubicBezTo>
                  <a:pt x="7103" y="22831"/>
                  <a:pt x="7463" y="22768"/>
                  <a:pt x="7816" y="22627"/>
                </a:cubicBezTo>
                <a:cubicBezTo>
                  <a:pt x="10194" y="21698"/>
                  <a:pt x="10443" y="18119"/>
                  <a:pt x="12731" y="16986"/>
                </a:cubicBezTo>
                <a:cubicBezTo>
                  <a:pt x="13211" y="16746"/>
                  <a:pt x="13732" y="16643"/>
                  <a:pt x="14262" y="16643"/>
                </a:cubicBezTo>
                <a:cubicBezTo>
                  <a:pt x="14835" y="16643"/>
                  <a:pt x="15418" y="16763"/>
                  <a:pt x="15971" y="16963"/>
                </a:cubicBezTo>
                <a:cubicBezTo>
                  <a:pt x="17013" y="17326"/>
                  <a:pt x="17942" y="17937"/>
                  <a:pt x="18893" y="18504"/>
                </a:cubicBezTo>
                <a:cubicBezTo>
                  <a:pt x="21893" y="20277"/>
                  <a:pt x="25410" y="21543"/>
                  <a:pt x="28834" y="21543"/>
                </a:cubicBezTo>
                <a:cubicBezTo>
                  <a:pt x="30529" y="21543"/>
                  <a:pt x="32201" y="21233"/>
                  <a:pt x="33776" y="20520"/>
                </a:cubicBezTo>
                <a:cubicBezTo>
                  <a:pt x="35722" y="19663"/>
                  <a:pt x="37555" y="17456"/>
                  <a:pt x="39708" y="17456"/>
                </a:cubicBezTo>
                <a:cubicBezTo>
                  <a:pt x="40287" y="17456"/>
                  <a:pt x="40890" y="17616"/>
                  <a:pt x="41524" y="18005"/>
                </a:cubicBezTo>
                <a:cubicBezTo>
                  <a:pt x="42656" y="18708"/>
                  <a:pt x="43359" y="19931"/>
                  <a:pt x="44401" y="20724"/>
                </a:cubicBezTo>
                <a:cubicBezTo>
                  <a:pt x="45272" y="21379"/>
                  <a:pt x="46332" y="21679"/>
                  <a:pt x="47414" y="21679"/>
                </a:cubicBezTo>
                <a:cubicBezTo>
                  <a:pt x="49061" y="21679"/>
                  <a:pt x="50760" y="20985"/>
                  <a:pt x="51922" y="19795"/>
                </a:cubicBezTo>
                <a:cubicBezTo>
                  <a:pt x="53032" y="18640"/>
                  <a:pt x="53779" y="17167"/>
                  <a:pt x="54074" y="15582"/>
                </a:cubicBezTo>
                <a:cubicBezTo>
                  <a:pt x="54300" y="14449"/>
                  <a:pt x="54346" y="13294"/>
                  <a:pt x="54232" y="12138"/>
                </a:cubicBezTo>
                <a:cubicBezTo>
                  <a:pt x="53961" y="9375"/>
                  <a:pt x="52851" y="6724"/>
                  <a:pt x="51084" y="4572"/>
                </a:cubicBezTo>
                <a:cubicBezTo>
                  <a:pt x="49317" y="2443"/>
                  <a:pt x="46190" y="1672"/>
                  <a:pt x="43563" y="1174"/>
                </a:cubicBezTo>
                <a:cubicBezTo>
                  <a:pt x="39338" y="377"/>
                  <a:pt x="35043" y="1"/>
                  <a:pt x="307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2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19"/>
          <p:cNvGrpSpPr/>
          <p:nvPr/>
        </p:nvGrpSpPr>
        <p:grpSpPr>
          <a:xfrm>
            <a:off x="-2922497" y="-2895578"/>
            <a:ext cx="13945062" cy="11068190"/>
            <a:chOff x="-2922495" y="-2808184"/>
            <a:chExt cx="13945062" cy="10866081"/>
          </a:xfrm>
        </p:grpSpPr>
        <p:sp>
          <p:nvSpPr>
            <p:cNvPr id="630" name="Google Shape;630;p19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19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636" name="Google Shape;636;p19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19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42" name="Google Shape;642;p19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6" name="Google Shape;646;p19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19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654" name="Google Shape;654;p19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19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4" name="Google Shape;664;p19"/>
          <p:cNvSpPr txBox="1">
            <a:spLocks noGrp="1"/>
          </p:cNvSpPr>
          <p:nvPr>
            <p:ph type="title"/>
          </p:nvPr>
        </p:nvSpPr>
        <p:spPr>
          <a:xfrm>
            <a:off x="3472000" y="2476938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5" name="Google Shape;665;p19"/>
          <p:cNvSpPr txBox="1">
            <a:spLocks noGrp="1"/>
          </p:cNvSpPr>
          <p:nvPr>
            <p:ph type="title" idx="2" hasCustomPrompt="1"/>
          </p:nvPr>
        </p:nvSpPr>
        <p:spPr>
          <a:xfrm>
            <a:off x="6358000" y="1487688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6" name="Google Shape;666;p19"/>
          <p:cNvSpPr txBox="1">
            <a:spLocks noGrp="1"/>
          </p:cNvSpPr>
          <p:nvPr>
            <p:ph type="subTitle" idx="1"/>
          </p:nvPr>
        </p:nvSpPr>
        <p:spPr>
          <a:xfrm>
            <a:off x="4068700" y="3238498"/>
            <a:ext cx="43602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9"/>
          <p:cNvSpPr/>
          <p:nvPr/>
        </p:nvSpPr>
        <p:spPr>
          <a:xfrm rot="-10413991">
            <a:off x="-1334155" y="4520162"/>
            <a:ext cx="5933162" cy="2493952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20"/>
          <p:cNvGrpSpPr/>
          <p:nvPr/>
        </p:nvGrpSpPr>
        <p:grpSpPr>
          <a:xfrm>
            <a:off x="-2922497" y="-2857366"/>
            <a:ext cx="13945062" cy="10972569"/>
            <a:chOff x="-2922495" y="-2808184"/>
            <a:chExt cx="13945062" cy="10866081"/>
          </a:xfrm>
        </p:grpSpPr>
        <p:sp>
          <p:nvSpPr>
            <p:cNvPr id="670" name="Google Shape;670;p20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5" name="Google Shape;675;p20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676" name="Google Shape;676;p20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20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82" name="Google Shape;682;p20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6" name="Google Shape;686;p20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3" name="Google Shape;693;p20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694" name="Google Shape;694;p20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9" name="Google Shape;699;p20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20"/>
          <p:cNvSpPr txBox="1">
            <a:spLocks noGrp="1"/>
          </p:cNvSpPr>
          <p:nvPr>
            <p:ph type="title"/>
          </p:nvPr>
        </p:nvSpPr>
        <p:spPr>
          <a:xfrm>
            <a:off x="5556400" y="1747475"/>
            <a:ext cx="2872500" cy="4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20"/>
          <p:cNvSpPr txBox="1">
            <a:spLocks noGrp="1"/>
          </p:cNvSpPr>
          <p:nvPr>
            <p:ph type="body" idx="1"/>
          </p:nvPr>
        </p:nvSpPr>
        <p:spPr>
          <a:xfrm>
            <a:off x="5556400" y="2243575"/>
            <a:ext cx="2872500" cy="11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-3092178" y="-2929529"/>
            <a:ext cx="14147265" cy="11172504"/>
            <a:chOff x="-2922495" y="-2808184"/>
            <a:chExt cx="13945062" cy="10866081"/>
          </a:xfrm>
        </p:grpSpPr>
        <p:sp>
          <p:nvSpPr>
            <p:cNvPr id="53" name="Google Shape;53;p3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715100" y="2410275"/>
            <a:ext cx="49569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487700"/>
            <a:ext cx="2070900" cy="7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715100" y="3010500"/>
            <a:ext cx="4360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3385962" y="-636450"/>
            <a:ext cx="5902156" cy="2804001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21"/>
          <p:cNvGrpSpPr/>
          <p:nvPr/>
        </p:nvGrpSpPr>
        <p:grpSpPr>
          <a:xfrm>
            <a:off x="-2922497" y="-2895725"/>
            <a:ext cx="13945062" cy="11030159"/>
            <a:chOff x="-2922495" y="-2808184"/>
            <a:chExt cx="13945062" cy="10866081"/>
          </a:xfrm>
        </p:grpSpPr>
        <p:sp>
          <p:nvSpPr>
            <p:cNvPr id="708" name="Google Shape;708;p21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21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714" name="Google Shape;714;p21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1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1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1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1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21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720" name="Google Shape;720;p21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1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1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1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4" name="Google Shape;724;p21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21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732" name="Google Shape;732;p21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1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1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1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21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738" name="Google Shape;738;p21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1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1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1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2" name="Google Shape;742;p21"/>
          <p:cNvSpPr/>
          <p:nvPr/>
        </p:nvSpPr>
        <p:spPr>
          <a:xfrm>
            <a:off x="5089500" y="-1958912"/>
            <a:ext cx="5933070" cy="2493914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1"/>
          <p:cNvSpPr txBox="1">
            <a:spLocks noGrp="1"/>
          </p:cNvSpPr>
          <p:nvPr>
            <p:ph type="subTitle" idx="1"/>
          </p:nvPr>
        </p:nvSpPr>
        <p:spPr>
          <a:xfrm>
            <a:off x="720000" y="2316300"/>
            <a:ext cx="2336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44" name="Google Shape;744;p21"/>
          <p:cNvSpPr txBox="1">
            <a:spLocks noGrp="1"/>
          </p:cNvSpPr>
          <p:nvPr>
            <p:ph type="subTitle" idx="2"/>
          </p:nvPr>
        </p:nvSpPr>
        <p:spPr>
          <a:xfrm>
            <a:off x="720000" y="2777245"/>
            <a:ext cx="2336400" cy="12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21"/>
          <p:cNvSpPr txBox="1">
            <a:spLocks noGrp="1"/>
          </p:cNvSpPr>
          <p:nvPr>
            <p:ph type="subTitle" idx="3"/>
          </p:nvPr>
        </p:nvSpPr>
        <p:spPr>
          <a:xfrm>
            <a:off x="3403800" y="2777247"/>
            <a:ext cx="2336400" cy="12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21"/>
          <p:cNvSpPr txBox="1">
            <a:spLocks noGrp="1"/>
          </p:cNvSpPr>
          <p:nvPr>
            <p:ph type="subTitle" idx="4"/>
          </p:nvPr>
        </p:nvSpPr>
        <p:spPr>
          <a:xfrm>
            <a:off x="6087600" y="2777252"/>
            <a:ext cx="2336400" cy="12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7" name="Google Shape;74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subTitle" idx="5"/>
          </p:nvPr>
        </p:nvSpPr>
        <p:spPr>
          <a:xfrm>
            <a:off x="3403800" y="2316300"/>
            <a:ext cx="2336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49" name="Google Shape;749;p21"/>
          <p:cNvSpPr txBox="1">
            <a:spLocks noGrp="1"/>
          </p:cNvSpPr>
          <p:nvPr>
            <p:ph type="subTitle" idx="6"/>
          </p:nvPr>
        </p:nvSpPr>
        <p:spPr>
          <a:xfrm>
            <a:off x="6087600" y="2316300"/>
            <a:ext cx="2336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22"/>
          <p:cNvGrpSpPr/>
          <p:nvPr/>
        </p:nvGrpSpPr>
        <p:grpSpPr>
          <a:xfrm>
            <a:off x="-2922497" y="-2933626"/>
            <a:ext cx="13945062" cy="11086662"/>
            <a:chOff x="-2922495" y="-2808184"/>
            <a:chExt cx="13945062" cy="10866081"/>
          </a:xfrm>
        </p:grpSpPr>
        <p:sp>
          <p:nvSpPr>
            <p:cNvPr id="752" name="Google Shape;752;p22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2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758" name="Google Shape;758;p22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2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2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2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2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764" name="Google Shape;764;p22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8" name="Google Shape;768;p22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5" name="Google Shape;775;p22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776" name="Google Shape;776;p22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22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6" name="Google Shape;786;p22"/>
          <p:cNvSpPr txBox="1">
            <a:spLocks noGrp="1"/>
          </p:cNvSpPr>
          <p:nvPr>
            <p:ph type="subTitle" idx="1"/>
          </p:nvPr>
        </p:nvSpPr>
        <p:spPr>
          <a:xfrm>
            <a:off x="1195869" y="1666275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87" name="Google Shape;787;p22"/>
          <p:cNvSpPr txBox="1">
            <a:spLocks noGrp="1"/>
          </p:cNvSpPr>
          <p:nvPr>
            <p:ph type="subTitle" idx="2"/>
          </p:nvPr>
        </p:nvSpPr>
        <p:spPr>
          <a:xfrm>
            <a:off x="1195856" y="2058975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22"/>
          <p:cNvSpPr txBox="1">
            <a:spLocks noGrp="1"/>
          </p:cNvSpPr>
          <p:nvPr>
            <p:ph type="subTitle" idx="3"/>
          </p:nvPr>
        </p:nvSpPr>
        <p:spPr>
          <a:xfrm>
            <a:off x="5081037" y="2058975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p22"/>
          <p:cNvSpPr txBox="1">
            <a:spLocks noGrp="1"/>
          </p:cNvSpPr>
          <p:nvPr>
            <p:ph type="subTitle" idx="4"/>
          </p:nvPr>
        </p:nvSpPr>
        <p:spPr>
          <a:xfrm>
            <a:off x="1195856" y="3618288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0" name="Google Shape;790;p22"/>
          <p:cNvSpPr txBox="1">
            <a:spLocks noGrp="1"/>
          </p:cNvSpPr>
          <p:nvPr>
            <p:ph type="subTitle" idx="5"/>
          </p:nvPr>
        </p:nvSpPr>
        <p:spPr>
          <a:xfrm>
            <a:off x="5081037" y="3618288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22"/>
          <p:cNvSpPr txBox="1">
            <a:spLocks noGrp="1"/>
          </p:cNvSpPr>
          <p:nvPr>
            <p:ph type="subTitle" idx="6"/>
          </p:nvPr>
        </p:nvSpPr>
        <p:spPr>
          <a:xfrm>
            <a:off x="1195869" y="3225713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93" name="Google Shape;793;p22"/>
          <p:cNvSpPr txBox="1">
            <a:spLocks noGrp="1"/>
          </p:cNvSpPr>
          <p:nvPr>
            <p:ph type="subTitle" idx="7"/>
          </p:nvPr>
        </p:nvSpPr>
        <p:spPr>
          <a:xfrm>
            <a:off x="5081044" y="1666275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94" name="Google Shape;794;p22"/>
          <p:cNvSpPr txBox="1">
            <a:spLocks noGrp="1"/>
          </p:cNvSpPr>
          <p:nvPr>
            <p:ph type="subTitle" idx="8"/>
          </p:nvPr>
        </p:nvSpPr>
        <p:spPr>
          <a:xfrm>
            <a:off x="5081044" y="3225713"/>
            <a:ext cx="2867100" cy="39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23"/>
          <p:cNvGrpSpPr/>
          <p:nvPr/>
        </p:nvGrpSpPr>
        <p:grpSpPr>
          <a:xfrm>
            <a:off x="-2922497" y="-2895539"/>
            <a:ext cx="13945062" cy="11086662"/>
            <a:chOff x="-2922495" y="-2808184"/>
            <a:chExt cx="13945062" cy="10866081"/>
          </a:xfrm>
        </p:grpSpPr>
        <p:sp>
          <p:nvSpPr>
            <p:cNvPr id="797" name="Google Shape;797;p23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802;p23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803" name="Google Shape;803;p23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3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3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3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3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3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809" name="Google Shape;809;p23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3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23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0" name="Google Shape;820;p23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821" name="Google Shape;821;p23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3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3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3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23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827" name="Google Shape;827;p23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3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1" name="Google Shape;83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2" name="Google Shape;832;p23"/>
          <p:cNvSpPr txBox="1">
            <a:spLocks noGrp="1"/>
          </p:cNvSpPr>
          <p:nvPr>
            <p:ph type="subTitle" idx="1"/>
          </p:nvPr>
        </p:nvSpPr>
        <p:spPr>
          <a:xfrm>
            <a:off x="71755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23"/>
          <p:cNvSpPr txBox="1">
            <a:spLocks noGrp="1"/>
          </p:cNvSpPr>
          <p:nvPr>
            <p:ph type="subTitle" idx="2"/>
          </p:nvPr>
        </p:nvSpPr>
        <p:spPr>
          <a:xfrm>
            <a:off x="340380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23"/>
          <p:cNvSpPr txBox="1">
            <a:spLocks noGrp="1"/>
          </p:cNvSpPr>
          <p:nvPr>
            <p:ph type="subTitle" idx="3"/>
          </p:nvPr>
        </p:nvSpPr>
        <p:spPr>
          <a:xfrm>
            <a:off x="6090050" y="219648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23"/>
          <p:cNvSpPr txBox="1">
            <a:spLocks noGrp="1"/>
          </p:cNvSpPr>
          <p:nvPr>
            <p:ph type="subTitle" idx="4"/>
          </p:nvPr>
        </p:nvSpPr>
        <p:spPr>
          <a:xfrm>
            <a:off x="717550" y="38440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23"/>
          <p:cNvSpPr txBox="1">
            <a:spLocks noGrp="1"/>
          </p:cNvSpPr>
          <p:nvPr>
            <p:ph type="subTitle" idx="5"/>
          </p:nvPr>
        </p:nvSpPr>
        <p:spPr>
          <a:xfrm>
            <a:off x="3403800" y="38440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23"/>
          <p:cNvSpPr txBox="1">
            <a:spLocks noGrp="1"/>
          </p:cNvSpPr>
          <p:nvPr>
            <p:ph type="subTitle" idx="6"/>
          </p:nvPr>
        </p:nvSpPr>
        <p:spPr>
          <a:xfrm>
            <a:off x="6090050" y="38440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23"/>
          <p:cNvSpPr txBox="1">
            <a:spLocks noGrp="1"/>
          </p:cNvSpPr>
          <p:nvPr>
            <p:ph type="subTitle" idx="7"/>
          </p:nvPr>
        </p:nvSpPr>
        <p:spPr>
          <a:xfrm>
            <a:off x="717550" y="179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39" name="Google Shape;839;p23"/>
          <p:cNvSpPr txBox="1">
            <a:spLocks noGrp="1"/>
          </p:cNvSpPr>
          <p:nvPr>
            <p:ph type="subTitle" idx="8"/>
          </p:nvPr>
        </p:nvSpPr>
        <p:spPr>
          <a:xfrm>
            <a:off x="3403800" y="179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0" name="Google Shape;840;p23"/>
          <p:cNvSpPr txBox="1">
            <a:spLocks noGrp="1"/>
          </p:cNvSpPr>
          <p:nvPr>
            <p:ph type="subTitle" idx="9"/>
          </p:nvPr>
        </p:nvSpPr>
        <p:spPr>
          <a:xfrm>
            <a:off x="6090050" y="179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1" name="Google Shape;841;p23"/>
          <p:cNvSpPr txBox="1">
            <a:spLocks noGrp="1"/>
          </p:cNvSpPr>
          <p:nvPr>
            <p:ph type="subTitle" idx="13"/>
          </p:nvPr>
        </p:nvSpPr>
        <p:spPr>
          <a:xfrm>
            <a:off x="717550" y="344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4"/>
          </p:nvPr>
        </p:nvSpPr>
        <p:spPr>
          <a:xfrm>
            <a:off x="3403800" y="344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15"/>
          </p:nvPr>
        </p:nvSpPr>
        <p:spPr>
          <a:xfrm>
            <a:off x="6090050" y="3440700"/>
            <a:ext cx="23364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4"/>
          <p:cNvGrpSpPr/>
          <p:nvPr/>
        </p:nvGrpSpPr>
        <p:grpSpPr>
          <a:xfrm>
            <a:off x="-2922497" y="-2933621"/>
            <a:ext cx="13945062" cy="11124694"/>
            <a:chOff x="-2922495" y="-2808184"/>
            <a:chExt cx="13945062" cy="10866081"/>
          </a:xfrm>
        </p:grpSpPr>
        <p:sp>
          <p:nvSpPr>
            <p:cNvPr id="846" name="Google Shape;846;p24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4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24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859" name="Google Shape;859;p24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24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865" name="Google Shape;865;p24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0" name="Google Shape;870;p24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24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875" name="Google Shape;875;p24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4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4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9" name="Google Shape;879;p24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5"/>
          <p:cNvGrpSpPr/>
          <p:nvPr/>
        </p:nvGrpSpPr>
        <p:grpSpPr>
          <a:xfrm>
            <a:off x="-2922497" y="-2933616"/>
            <a:ext cx="13945062" cy="11162725"/>
            <a:chOff x="-2922495" y="-2808184"/>
            <a:chExt cx="13945062" cy="10866081"/>
          </a:xfrm>
        </p:grpSpPr>
        <p:sp>
          <p:nvSpPr>
            <p:cNvPr id="887" name="Google Shape;887;p25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2" name="Google Shape;892;p25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893" name="Google Shape;893;p25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25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899" name="Google Shape;899;p25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25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25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911" name="Google Shape;911;p25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25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917" name="Google Shape;917;p25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1" name="Google Shape;921;p25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5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3" name="Google Shape;923;p25"/>
          <p:cNvSpPr txBox="1"/>
          <p:nvPr/>
        </p:nvSpPr>
        <p:spPr>
          <a:xfrm>
            <a:off x="715100" y="4146800"/>
            <a:ext cx="771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1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9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26"/>
          <p:cNvGrpSpPr/>
          <p:nvPr/>
        </p:nvGrpSpPr>
        <p:grpSpPr>
          <a:xfrm>
            <a:off x="-2922497" y="-2971858"/>
            <a:ext cx="13945062" cy="11220315"/>
            <a:chOff x="-2922495" y="-2808184"/>
            <a:chExt cx="13945062" cy="10866081"/>
          </a:xfrm>
        </p:grpSpPr>
        <p:sp>
          <p:nvSpPr>
            <p:cNvPr id="926" name="Google Shape;926;p26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8" name="Google Shape;938;p26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939" name="Google Shape;939;p26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26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945" name="Google Shape;945;p26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0" name="Google Shape;950;p26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26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955" name="Google Shape;955;p26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27"/>
          <p:cNvGrpSpPr/>
          <p:nvPr/>
        </p:nvGrpSpPr>
        <p:grpSpPr>
          <a:xfrm>
            <a:off x="-2922497" y="-2933660"/>
            <a:ext cx="13945062" cy="11106221"/>
            <a:chOff x="-2922495" y="-2808184"/>
            <a:chExt cx="13945062" cy="10866081"/>
          </a:xfrm>
        </p:grpSpPr>
        <p:sp>
          <p:nvSpPr>
            <p:cNvPr id="961" name="Google Shape;961;p27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6" name="Google Shape;966;p27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967" name="Google Shape;967;p27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2" name="Google Shape;972;p27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973" name="Google Shape;973;p27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7" name="Google Shape;977;p27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4" name="Google Shape;984;p27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985" name="Google Shape;985;p27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0" name="Google Shape;990;p27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991" name="Google Shape;991;p27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"/>
          <p:cNvGrpSpPr/>
          <p:nvPr/>
        </p:nvGrpSpPr>
        <p:grpSpPr>
          <a:xfrm>
            <a:off x="-2922497" y="-2971754"/>
            <a:ext cx="13945062" cy="11258346"/>
            <a:chOff x="-2922495" y="-2808184"/>
            <a:chExt cx="13945062" cy="10866081"/>
          </a:xfrm>
        </p:grpSpPr>
        <p:sp>
          <p:nvSpPr>
            <p:cNvPr id="93" name="Google Shape;93;p4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4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4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105" name="Google Shape;105;p4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109;p4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4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4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715100" y="1073625"/>
            <a:ext cx="3281400" cy="18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715100" y="2941275"/>
            <a:ext cx="2872500" cy="11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-2922497" y="-2876564"/>
            <a:ext cx="13945062" cy="10992127"/>
            <a:chOff x="-2922495" y="-2808184"/>
            <a:chExt cx="13945062" cy="10866081"/>
          </a:xfrm>
        </p:grpSpPr>
        <p:sp>
          <p:nvSpPr>
            <p:cNvPr id="131" name="Google Shape;131;p5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137" name="Google Shape;137;p5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5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143" name="Google Shape;143;p5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47;p5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5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155" name="Google Shape;155;p5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5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161" name="Google Shape;161;p5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5"/>
          <p:cNvSpPr txBox="1">
            <a:spLocks noGrp="1"/>
          </p:cNvSpPr>
          <p:nvPr>
            <p:ph type="subTitle" idx="1"/>
          </p:nvPr>
        </p:nvSpPr>
        <p:spPr>
          <a:xfrm>
            <a:off x="1290763" y="2301684"/>
            <a:ext cx="290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2"/>
          </p:nvPr>
        </p:nvSpPr>
        <p:spPr>
          <a:xfrm>
            <a:off x="4945638" y="2301684"/>
            <a:ext cx="290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tan One"/>
              <a:buNone/>
              <a:defRPr sz="2000">
                <a:solidFill>
                  <a:schemeClr val="l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3"/>
          </p:nvPr>
        </p:nvSpPr>
        <p:spPr>
          <a:xfrm>
            <a:off x="1290763" y="2760084"/>
            <a:ext cx="29076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4"/>
          </p:nvPr>
        </p:nvSpPr>
        <p:spPr>
          <a:xfrm>
            <a:off x="4945638" y="2760084"/>
            <a:ext cx="29076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5"/>
          <p:cNvSpPr/>
          <p:nvPr/>
        </p:nvSpPr>
        <p:spPr>
          <a:xfrm rot="-10413991">
            <a:off x="-501323" y="4838538"/>
            <a:ext cx="5933162" cy="1516233"/>
          </a:xfrm>
          <a:custGeom>
            <a:avLst/>
            <a:gdLst/>
            <a:ahLst/>
            <a:cxnLst/>
            <a:rect l="l" t="t" r="r" b="b"/>
            <a:pathLst>
              <a:path w="101420" h="42631" extrusionOk="0">
                <a:moveTo>
                  <a:pt x="57421" y="0"/>
                </a:moveTo>
                <a:cubicBezTo>
                  <a:pt x="47184" y="0"/>
                  <a:pt x="36931" y="1146"/>
                  <a:pt x="26912" y="3269"/>
                </a:cubicBezTo>
                <a:cubicBezTo>
                  <a:pt x="19074" y="4923"/>
                  <a:pt x="10851" y="7483"/>
                  <a:pt x="5800" y="13712"/>
                </a:cubicBezTo>
                <a:cubicBezTo>
                  <a:pt x="227" y="20554"/>
                  <a:pt x="0" y="31155"/>
                  <a:pt x="5256" y="38223"/>
                </a:cubicBezTo>
                <a:cubicBezTo>
                  <a:pt x="7011" y="40582"/>
                  <a:pt x="9799" y="42630"/>
                  <a:pt x="12596" y="42630"/>
                </a:cubicBezTo>
                <a:cubicBezTo>
                  <a:pt x="13264" y="42630"/>
                  <a:pt x="13934" y="42513"/>
                  <a:pt x="14589" y="42256"/>
                </a:cubicBezTo>
                <a:cubicBezTo>
                  <a:pt x="19006" y="40489"/>
                  <a:pt x="19527" y="33806"/>
                  <a:pt x="23764" y="31699"/>
                </a:cubicBezTo>
                <a:cubicBezTo>
                  <a:pt x="24666" y="31259"/>
                  <a:pt x="25654" y="31070"/>
                  <a:pt x="26655" y="31070"/>
                </a:cubicBezTo>
                <a:cubicBezTo>
                  <a:pt x="27714" y="31070"/>
                  <a:pt x="28788" y="31282"/>
                  <a:pt x="29789" y="31631"/>
                </a:cubicBezTo>
                <a:cubicBezTo>
                  <a:pt x="31738" y="32333"/>
                  <a:pt x="33482" y="33466"/>
                  <a:pt x="35249" y="34531"/>
                </a:cubicBezTo>
                <a:cubicBezTo>
                  <a:pt x="40836" y="37846"/>
                  <a:pt x="47414" y="40201"/>
                  <a:pt x="53814" y="40201"/>
                </a:cubicBezTo>
                <a:cubicBezTo>
                  <a:pt x="56990" y="40201"/>
                  <a:pt x="60122" y="39621"/>
                  <a:pt x="63067" y="38291"/>
                </a:cubicBezTo>
                <a:cubicBezTo>
                  <a:pt x="66667" y="36669"/>
                  <a:pt x="70085" y="32566"/>
                  <a:pt x="74093" y="32566"/>
                </a:cubicBezTo>
                <a:cubicBezTo>
                  <a:pt x="75179" y="32566"/>
                  <a:pt x="76309" y="32868"/>
                  <a:pt x="77498" y="33602"/>
                </a:cubicBezTo>
                <a:cubicBezTo>
                  <a:pt x="79604" y="34893"/>
                  <a:pt x="80918" y="37159"/>
                  <a:pt x="82889" y="38654"/>
                </a:cubicBezTo>
                <a:cubicBezTo>
                  <a:pt x="84524" y="39900"/>
                  <a:pt x="86512" y="40470"/>
                  <a:pt x="88540" y="40470"/>
                </a:cubicBezTo>
                <a:cubicBezTo>
                  <a:pt x="91597" y="40470"/>
                  <a:pt x="94746" y="39175"/>
                  <a:pt x="96911" y="36955"/>
                </a:cubicBezTo>
                <a:cubicBezTo>
                  <a:pt x="99018" y="34825"/>
                  <a:pt x="100310" y="32039"/>
                  <a:pt x="100921" y="29071"/>
                </a:cubicBezTo>
                <a:cubicBezTo>
                  <a:pt x="101329" y="26965"/>
                  <a:pt x="101420" y="24790"/>
                  <a:pt x="101216" y="22638"/>
                </a:cubicBezTo>
                <a:cubicBezTo>
                  <a:pt x="100672" y="17450"/>
                  <a:pt x="98633" y="12534"/>
                  <a:pt x="95303" y="8502"/>
                </a:cubicBezTo>
                <a:cubicBezTo>
                  <a:pt x="92018" y="4538"/>
                  <a:pt x="86174" y="3088"/>
                  <a:pt x="81281" y="2182"/>
                </a:cubicBezTo>
                <a:cubicBezTo>
                  <a:pt x="73418" y="701"/>
                  <a:pt x="65425" y="0"/>
                  <a:pt x="574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>
            <a:off x="-2922497" y="-2952855"/>
            <a:ext cx="13945062" cy="11125780"/>
            <a:chOff x="-2922495" y="-2808184"/>
            <a:chExt cx="13945062" cy="10866081"/>
          </a:xfrm>
        </p:grpSpPr>
        <p:sp>
          <p:nvSpPr>
            <p:cNvPr id="173" name="Google Shape;173;p6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78;p6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179" name="Google Shape;179;p6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6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185" name="Google Shape;185;p6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189;p6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6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6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203" name="Google Shape;203;p6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4758462" y="-2473275"/>
            <a:ext cx="5902156" cy="2804001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0800000">
            <a:off x="-1528038" y="4837100"/>
            <a:ext cx="5902156" cy="2804001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-2922497" y="-2857498"/>
            <a:ext cx="13945062" cy="10992127"/>
            <a:chOff x="-2922495" y="-2808184"/>
            <a:chExt cx="13945062" cy="10866081"/>
          </a:xfrm>
        </p:grpSpPr>
        <p:sp>
          <p:nvSpPr>
            <p:cNvPr id="212" name="Google Shape;212;p7"/>
            <p:cNvSpPr/>
            <p:nvPr/>
          </p:nvSpPr>
          <p:spPr>
            <a:xfrm>
              <a:off x="-21040" y="2587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0" y="12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" name="Google Shape;217;p7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solidFill>
                <a:schemeClr val="accent3"/>
              </a:solidFill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7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224" name="Google Shape;224;p7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7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7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236" name="Google Shape;236;p7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3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7"/>
            <p:cNvGrpSpPr/>
            <p:nvPr/>
          </p:nvGrpSpPr>
          <p:grpSpPr>
            <a:xfrm>
              <a:off x="-620235" y="2061490"/>
              <a:ext cx="1816209" cy="3704312"/>
              <a:chOff x="-620235" y="2061490"/>
              <a:chExt cx="1816209" cy="370431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-184526" y="2061490"/>
                <a:ext cx="1380500" cy="3592691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40" fill="none" extrusionOk="0">
                    <a:moveTo>
                      <a:pt x="1904" y="1"/>
                    </a:moveTo>
                    <a:cubicBezTo>
                      <a:pt x="0" y="6347"/>
                      <a:pt x="3411" y="13228"/>
                      <a:pt x="8349" y="17869"/>
                    </a:cubicBezTo>
                    <a:cubicBezTo>
                      <a:pt x="13267" y="22489"/>
                      <a:pt x="19594" y="25504"/>
                      <a:pt x="25404" y="29113"/>
                    </a:cubicBezTo>
                    <a:cubicBezTo>
                      <a:pt x="31215" y="32702"/>
                      <a:pt x="36807" y="37303"/>
                      <a:pt x="39009" y="43570"/>
                    </a:cubicBezTo>
                    <a:cubicBezTo>
                      <a:pt x="42915" y="54735"/>
                      <a:pt x="34943" y="66078"/>
                      <a:pt x="31136" y="77263"/>
                    </a:cubicBezTo>
                    <a:cubicBezTo>
                      <a:pt x="25384" y="94199"/>
                      <a:pt x="29866" y="113931"/>
                      <a:pt x="42459" y="127040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-329988" y="2098509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1" y="6366"/>
                      <a:pt x="3412" y="13228"/>
                      <a:pt x="8350" y="17868"/>
                    </a:cubicBezTo>
                    <a:cubicBezTo>
                      <a:pt x="13288" y="22509"/>
                      <a:pt x="19594" y="25503"/>
                      <a:pt x="25405" y="29113"/>
                    </a:cubicBezTo>
                    <a:cubicBezTo>
                      <a:pt x="31215" y="32702"/>
                      <a:pt x="36828" y="37303"/>
                      <a:pt x="39029" y="43570"/>
                    </a:cubicBezTo>
                    <a:cubicBezTo>
                      <a:pt x="42936" y="54735"/>
                      <a:pt x="34944" y="66078"/>
                      <a:pt x="31136" y="77263"/>
                    </a:cubicBezTo>
                    <a:cubicBezTo>
                      <a:pt x="25385" y="94199"/>
                      <a:pt x="29867" y="113931"/>
                      <a:pt x="4246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475417" y="2135527"/>
                <a:ext cx="1381144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36" h="127060" fill="none" extrusionOk="0">
                    <a:moveTo>
                      <a:pt x="1924" y="0"/>
                    </a:moveTo>
                    <a:cubicBezTo>
                      <a:pt x="0" y="6366"/>
                      <a:pt x="3411" y="13228"/>
                      <a:pt x="8349" y="17868"/>
                    </a:cubicBezTo>
                    <a:cubicBezTo>
                      <a:pt x="13287" y="22509"/>
                      <a:pt x="19594" y="25503"/>
                      <a:pt x="25404" y="29113"/>
                    </a:cubicBezTo>
                    <a:cubicBezTo>
                      <a:pt x="31215" y="32722"/>
                      <a:pt x="36827" y="37303"/>
                      <a:pt x="39028" y="43589"/>
                    </a:cubicBezTo>
                    <a:cubicBezTo>
                      <a:pt x="42935" y="54735"/>
                      <a:pt x="34943" y="66078"/>
                      <a:pt x="31155" y="77263"/>
                    </a:cubicBezTo>
                    <a:cubicBezTo>
                      <a:pt x="25384" y="94199"/>
                      <a:pt x="29886" y="113931"/>
                      <a:pt x="42459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620235" y="2172546"/>
                <a:ext cx="1380500" cy="3593257"/>
              </a:xfrm>
              <a:custGeom>
                <a:avLst/>
                <a:gdLst/>
                <a:ahLst/>
                <a:cxnLst/>
                <a:rect l="l" t="t" r="r" b="b"/>
                <a:pathLst>
                  <a:path w="42916" h="127060" fill="none" extrusionOk="0">
                    <a:moveTo>
                      <a:pt x="1904" y="0"/>
                    </a:moveTo>
                    <a:cubicBezTo>
                      <a:pt x="0" y="6366"/>
                      <a:pt x="3392" y="13228"/>
                      <a:pt x="8330" y="17868"/>
                    </a:cubicBezTo>
                    <a:cubicBezTo>
                      <a:pt x="13268" y="22509"/>
                      <a:pt x="19594" y="25503"/>
                      <a:pt x="25385" y="29112"/>
                    </a:cubicBezTo>
                    <a:cubicBezTo>
                      <a:pt x="31195" y="32722"/>
                      <a:pt x="36807" y="37323"/>
                      <a:pt x="39009" y="43589"/>
                    </a:cubicBezTo>
                    <a:cubicBezTo>
                      <a:pt x="42916" y="54734"/>
                      <a:pt x="34943" y="66098"/>
                      <a:pt x="31136" y="77283"/>
                    </a:cubicBezTo>
                    <a:cubicBezTo>
                      <a:pt x="25385" y="94199"/>
                      <a:pt x="29867" y="113931"/>
                      <a:pt x="42440" y="127059"/>
                    </a:cubicBezTo>
                  </a:path>
                </a:pathLst>
              </a:custGeom>
              <a:noFill/>
              <a:ln w="18850" cap="flat" cmpd="sng">
                <a:solidFill>
                  <a:schemeClr val="accent4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5753100" y="825950"/>
            <a:ext cx="2676000" cy="9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1"/>
          </p:nvPr>
        </p:nvSpPr>
        <p:spPr>
          <a:xfrm>
            <a:off x="4400550" y="1846550"/>
            <a:ext cx="4028100" cy="22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7"/>
          <p:cNvSpPr/>
          <p:nvPr/>
        </p:nvSpPr>
        <p:spPr>
          <a:xfrm rot="-5043908">
            <a:off x="-3247917" y="-203455"/>
            <a:ext cx="8749590" cy="6189884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-2922497" y="-3048084"/>
            <a:ext cx="13945062" cy="11239874"/>
            <a:chOff x="-2922495" y="-2808184"/>
            <a:chExt cx="13945062" cy="10866081"/>
          </a:xfrm>
        </p:grpSpPr>
        <p:sp>
          <p:nvSpPr>
            <p:cNvPr id="251" name="Google Shape;251;p8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8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8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270" name="Google Shape;270;p8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8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280" name="Google Shape;280;p8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4" name="Google Shape;2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85" name="Google Shape;285;p8"/>
          <p:cNvGrpSpPr/>
          <p:nvPr/>
        </p:nvGrpSpPr>
        <p:grpSpPr>
          <a:xfrm rot="2845576">
            <a:off x="-574480" y="-1182526"/>
            <a:ext cx="1838388" cy="3961400"/>
            <a:chOff x="-620235" y="2061490"/>
            <a:chExt cx="1816209" cy="3704312"/>
          </a:xfrm>
        </p:grpSpPr>
        <p:sp>
          <p:nvSpPr>
            <p:cNvPr id="286" name="Google Shape;286;p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 rot="2845576">
            <a:off x="7509707" y="1598774"/>
            <a:ext cx="1838388" cy="3961400"/>
            <a:chOff x="-620235" y="2061490"/>
            <a:chExt cx="1816209" cy="3704312"/>
          </a:xfrm>
        </p:grpSpPr>
        <p:sp>
          <p:nvSpPr>
            <p:cNvPr id="291" name="Google Shape;291;p8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solidFill>
              <a:schemeClr val="accent2"/>
            </a:solidFill>
            <a:ln w="18850" cap="flat" cmpd="sng">
              <a:solidFill>
                <a:schemeClr val="accen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9"/>
          <p:cNvGrpSpPr/>
          <p:nvPr/>
        </p:nvGrpSpPr>
        <p:grpSpPr>
          <a:xfrm>
            <a:off x="-2922497" y="-2876573"/>
            <a:ext cx="13945062" cy="10934537"/>
            <a:chOff x="-2922495" y="-2808184"/>
            <a:chExt cx="13945062" cy="10866081"/>
          </a:xfrm>
        </p:grpSpPr>
        <p:sp>
          <p:nvSpPr>
            <p:cNvPr id="297" name="Google Shape;297;p9"/>
            <p:cNvSpPr/>
            <p:nvPr/>
          </p:nvSpPr>
          <p:spPr>
            <a:xfrm>
              <a:off x="-32052" y="9974"/>
              <a:ext cx="9186137" cy="5138335"/>
            </a:xfrm>
            <a:custGeom>
              <a:avLst/>
              <a:gdLst/>
              <a:ahLst/>
              <a:cxnLst/>
              <a:rect l="l" t="t" r="r" b="b"/>
              <a:pathLst>
                <a:path w="285572" h="181695" extrusionOk="0">
                  <a:moveTo>
                    <a:pt x="0" y="1"/>
                  </a:moveTo>
                  <a:lnTo>
                    <a:pt x="0" y="181695"/>
                  </a:lnTo>
                  <a:lnTo>
                    <a:pt x="285572" y="181695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584710" y="2882543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2" y="96579"/>
                  </a:moveTo>
                  <a:cubicBezTo>
                    <a:pt x="175647" y="88726"/>
                    <a:pt x="176440" y="80099"/>
                    <a:pt x="177947" y="71909"/>
                  </a:cubicBezTo>
                  <a:cubicBezTo>
                    <a:pt x="179474" y="63718"/>
                    <a:pt x="181675" y="55548"/>
                    <a:pt x="181556" y="47239"/>
                  </a:cubicBezTo>
                  <a:cubicBezTo>
                    <a:pt x="181378" y="33654"/>
                    <a:pt x="174556" y="20248"/>
                    <a:pt x="163411" y="11800"/>
                  </a:cubicBezTo>
                  <a:cubicBezTo>
                    <a:pt x="152265" y="3332"/>
                    <a:pt x="137015" y="1"/>
                    <a:pt x="123153" y="3074"/>
                  </a:cubicBezTo>
                  <a:cubicBezTo>
                    <a:pt x="114387" y="5018"/>
                    <a:pt x="106138" y="9381"/>
                    <a:pt x="97134" y="9738"/>
                  </a:cubicBezTo>
                  <a:cubicBezTo>
                    <a:pt x="87913" y="10095"/>
                    <a:pt x="79127" y="6208"/>
                    <a:pt x="70025" y="4601"/>
                  </a:cubicBezTo>
                  <a:cubicBezTo>
                    <a:pt x="48448" y="833"/>
                    <a:pt x="25305" y="11185"/>
                    <a:pt x="13228" y="28677"/>
                  </a:cubicBezTo>
                  <a:cubicBezTo>
                    <a:pt x="1150" y="46168"/>
                    <a:pt x="0" y="69628"/>
                    <a:pt x="8845" y="88805"/>
                  </a:cubicBezTo>
                  <a:cubicBezTo>
                    <a:pt x="17670" y="107982"/>
                    <a:pt x="35796" y="122697"/>
                    <a:pt x="56559" y="129499"/>
                  </a:cubicBezTo>
                  <a:cubicBezTo>
                    <a:pt x="77323" y="136321"/>
                    <a:pt x="100426" y="135527"/>
                    <a:pt x="121249" y="128904"/>
                  </a:cubicBezTo>
                  <a:cubicBezTo>
                    <a:pt x="131462" y="125651"/>
                    <a:pt x="141180" y="121051"/>
                    <a:pt x="151532" y="118254"/>
                  </a:cubicBezTo>
                  <a:cubicBezTo>
                    <a:pt x="161884" y="115438"/>
                    <a:pt x="173326" y="114566"/>
                    <a:pt x="183163" y="118730"/>
                  </a:cubicBezTo>
                  <a:lnTo>
                    <a:pt x="197461" y="111532"/>
                  </a:lnTo>
                  <a:cubicBezTo>
                    <a:pt x="188755" y="111313"/>
                    <a:pt x="181378" y="104432"/>
                    <a:pt x="178522" y="96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-2922495" y="4202739"/>
              <a:ext cx="6351827" cy="3855158"/>
            </a:xfrm>
            <a:custGeom>
              <a:avLst/>
              <a:gdLst/>
              <a:ahLst/>
              <a:cxnLst/>
              <a:rect l="l" t="t" r="r" b="b"/>
              <a:pathLst>
                <a:path w="197461" h="136321" extrusionOk="0">
                  <a:moveTo>
                    <a:pt x="178522" y="96598"/>
                  </a:moveTo>
                  <a:cubicBezTo>
                    <a:pt x="175646" y="88725"/>
                    <a:pt x="176440" y="80119"/>
                    <a:pt x="177947" y="71909"/>
                  </a:cubicBezTo>
                  <a:cubicBezTo>
                    <a:pt x="179474" y="63718"/>
                    <a:pt x="181675" y="55568"/>
                    <a:pt x="181556" y="47238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5" y="3352"/>
                    <a:pt x="137015" y="0"/>
                    <a:pt x="123153" y="3094"/>
                  </a:cubicBezTo>
                  <a:cubicBezTo>
                    <a:pt x="114368" y="5038"/>
                    <a:pt x="106138" y="9381"/>
                    <a:pt x="97134" y="9738"/>
                  </a:cubicBezTo>
                  <a:cubicBezTo>
                    <a:pt x="87893" y="10114"/>
                    <a:pt x="79127" y="6208"/>
                    <a:pt x="70025" y="4621"/>
                  </a:cubicBezTo>
                  <a:cubicBezTo>
                    <a:pt x="48448" y="833"/>
                    <a:pt x="25305" y="11205"/>
                    <a:pt x="13228" y="28696"/>
                  </a:cubicBezTo>
                  <a:cubicBezTo>
                    <a:pt x="1150" y="46187"/>
                    <a:pt x="0" y="69648"/>
                    <a:pt x="8845" y="88825"/>
                  </a:cubicBezTo>
                  <a:cubicBezTo>
                    <a:pt x="17670" y="108001"/>
                    <a:pt x="35796" y="122696"/>
                    <a:pt x="56559" y="129518"/>
                  </a:cubicBezTo>
                  <a:cubicBezTo>
                    <a:pt x="77323" y="136320"/>
                    <a:pt x="100426" y="135527"/>
                    <a:pt x="121249" y="128904"/>
                  </a:cubicBezTo>
                  <a:cubicBezTo>
                    <a:pt x="131442" y="125651"/>
                    <a:pt x="141180" y="121070"/>
                    <a:pt x="151532" y="118254"/>
                  </a:cubicBezTo>
                  <a:cubicBezTo>
                    <a:pt x="161883" y="115458"/>
                    <a:pt x="173326" y="114585"/>
                    <a:pt x="183163" y="118750"/>
                  </a:cubicBezTo>
                  <a:lnTo>
                    <a:pt x="197461" y="111531"/>
                  </a:lnTo>
                  <a:cubicBezTo>
                    <a:pt x="188735" y="111313"/>
                    <a:pt x="181378" y="104452"/>
                    <a:pt x="178522" y="965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70708" y="-2808184"/>
              <a:ext cx="6351859" cy="3855158"/>
            </a:xfrm>
            <a:custGeom>
              <a:avLst/>
              <a:gdLst/>
              <a:ahLst/>
              <a:cxnLst/>
              <a:rect l="l" t="t" r="r" b="b"/>
              <a:pathLst>
                <a:path w="197462" h="136321" extrusionOk="0">
                  <a:moveTo>
                    <a:pt x="178523" y="96599"/>
                  </a:moveTo>
                  <a:cubicBezTo>
                    <a:pt x="175647" y="88726"/>
                    <a:pt x="176440" y="80099"/>
                    <a:pt x="177948" y="71909"/>
                  </a:cubicBezTo>
                  <a:cubicBezTo>
                    <a:pt x="179475" y="63719"/>
                    <a:pt x="181676" y="55568"/>
                    <a:pt x="181577" y="47239"/>
                  </a:cubicBezTo>
                  <a:cubicBezTo>
                    <a:pt x="181378" y="33654"/>
                    <a:pt x="174556" y="20268"/>
                    <a:pt x="163411" y="11800"/>
                  </a:cubicBezTo>
                  <a:cubicBezTo>
                    <a:pt x="152266" y="3352"/>
                    <a:pt x="137016" y="1"/>
                    <a:pt x="123153" y="3094"/>
                  </a:cubicBezTo>
                  <a:cubicBezTo>
                    <a:pt x="114388" y="5038"/>
                    <a:pt x="106138" y="9381"/>
                    <a:pt x="97135" y="9738"/>
                  </a:cubicBezTo>
                  <a:cubicBezTo>
                    <a:pt x="87913" y="10115"/>
                    <a:pt x="79128" y="6208"/>
                    <a:pt x="70045" y="4621"/>
                  </a:cubicBezTo>
                  <a:cubicBezTo>
                    <a:pt x="48449" y="834"/>
                    <a:pt x="25306" y="11205"/>
                    <a:pt x="13228" y="28697"/>
                  </a:cubicBezTo>
                  <a:cubicBezTo>
                    <a:pt x="1151" y="46188"/>
                    <a:pt x="1" y="69648"/>
                    <a:pt x="8846" y="88825"/>
                  </a:cubicBezTo>
                  <a:cubicBezTo>
                    <a:pt x="17690" y="108002"/>
                    <a:pt x="35816" y="122697"/>
                    <a:pt x="56560" y="129519"/>
                  </a:cubicBezTo>
                  <a:cubicBezTo>
                    <a:pt x="77323" y="136321"/>
                    <a:pt x="100427" y="135528"/>
                    <a:pt x="121250" y="128904"/>
                  </a:cubicBezTo>
                  <a:cubicBezTo>
                    <a:pt x="131463" y="125652"/>
                    <a:pt x="141180" y="121071"/>
                    <a:pt x="151532" y="118255"/>
                  </a:cubicBezTo>
                  <a:cubicBezTo>
                    <a:pt x="161884" y="115458"/>
                    <a:pt x="173327" y="114586"/>
                    <a:pt x="183163" y="118750"/>
                  </a:cubicBezTo>
                  <a:lnTo>
                    <a:pt x="197462" y="111532"/>
                  </a:lnTo>
                  <a:cubicBezTo>
                    <a:pt x="188756" y="111314"/>
                    <a:pt x="181378" y="104452"/>
                    <a:pt x="178523" y="96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-32052" y="9974"/>
              <a:ext cx="6073063" cy="2001065"/>
            </a:xfrm>
            <a:custGeom>
              <a:avLst/>
              <a:gdLst/>
              <a:ahLst/>
              <a:cxnLst/>
              <a:rect l="l" t="t" r="r" b="b"/>
              <a:pathLst>
                <a:path w="188795" h="70759" extrusionOk="0">
                  <a:moveTo>
                    <a:pt x="188795" y="1"/>
                  </a:moveTo>
                  <a:cubicBezTo>
                    <a:pt x="187168" y="9143"/>
                    <a:pt x="183281" y="17948"/>
                    <a:pt x="177312" y="25286"/>
                  </a:cubicBezTo>
                  <a:cubicBezTo>
                    <a:pt x="165532" y="39763"/>
                    <a:pt x="145979" y="48171"/>
                    <a:pt x="126802" y="46981"/>
                  </a:cubicBezTo>
                  <a:cubicBezTo>
                    <a:pt x="124759" y="46862"/>
                    <a:pt x="122716" y="46644"/>
                    <a:pt x="120654" y="46366"/>
                  </a:cubicBezTo>
                  <a:cubicBezTo>
                    <a:pt x="109886" y="44998"/>
                    <a:pt x="98919" y="42479"/>
                    <a:pt x="89261" y="46783"/>
                  </a:cubicBezTo>
                  <a:cubicBezTo>
                    <a:pt x="81051" y="50412"/>
                    <a:pt x="75815" y="58245"/>
                    <a:pt x="68398" y="63203"/>
                  </a:cubicBezTo>
                  <a:cubicBezTo>
                    <a:pt x="58721" y="69688"/>
                    <a:pt x="45691" y="70759"/>
                    <a:pt x="34427" y="67288"/>
                  </a:cubicBezTo>
                  <a:cubicBezTo>
                    <a:pt x="23163" y="63818"/>
                    <a:pt x="13624" y="56222"/>
                    <a:pt x="6644" y="47100"/>
                  </a:cubicBezTo>
                  <a:cubicBezTo>
                    <a:pt x="4244" y="43947"/>
                    <a:pt x="2122" y="40595"/>
                    <a:pt x="0" y="37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857747" y="9974"/>
              <a:ext cx="4572031" cy="1875049"/>
            </a:xfrm>
            <a:custGeom>
              <a:avLst/>
              <a:gdLst/>
              <a:ahLst/>
              <a:cxnLst/>
              <a:rect l="l" t="t" r="r" b="b"/>
              <a:pathLst>
                <a:path w="142132" h="66303" extrusionOk="0">
                  <a:moveTo>
                    <a:pt x="0" y="1"/>
                  </a:moveTo>
                  <a:cubicBezTo>
                    <a:pt x="1130" y="953"/>
                    <a:pt x="2181" y="1964"/>
                    <a:pt x="3173" y="3015"/>
                  </a:cubicBezTo>
                  <a:cubicBezTo>
                    <a:pt x="11344" y="11781"/>
                    <a:pt x="15706" y="23084"/>
                    <a:pt x="21656" y="33357"/>
                  </a:cubicBezTo>
                  <a:cubicBezTo>
                    <a:pt x="24293" y="37898"/>
                    <a:pt x="27347" y="42321"/>
                    <a:pt x="30818" y="46366"/>
                  </a:cubicBezTo>
                  <a:cubicBezTo>
                    <a:pt x="37739" y="54457"/>
                    <a:pt x="46326" y="61101"/>
                    <a:pt x="56619" y="64393"/>
                  </a:cubicBezTo>
                  <a:cubicBezTo>
                    <a:pt x="60614" y="65670"/>
                    <a:pt x="64879" y="66303"/>
                    <a:pt x="69143" y="66303"/>
                  </a:cubicBezTo>
                  <a:cubicBezTo>
                    <a:pt x="81364" y="66303"/>
                    <a:pt x="93573" y="61107"/>
                    <a:pt x="99395" y="51007"/>
                  </a:cubicBezTo>
                  <a:cubicBezTo>
                    <a:pt x="103163" y="44443"/>
                    <a:pt x="103936" y="36748"/>
                    <a:pt x="105602" y="29411"/>
                  </a:cubicBezTo>
                  <a:cubicBezTo>
                    <a:pt x="107268" y="22093"/>
                    <a:pt x="110362" y="14418"/>
                    <a:pt x="117025" y="10432"/>
                  </a:cubicBezTo>
                  <a:cubicBezTo>
                    <a:pt x="122062" y="7418"/>
                    <a:pt x="128349" y="7021"/>
                    <a:pt x="133901" y="4959"/>
                  </a:cubicBezTo>
                  <a:cubicBezTo>
                    <a:pt x="136995" y="3828"/>
                    <a:pt x="139752" y="2123"/>
                    <a:pt x="14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673281" y="2482664"/>
              <a:ext cx="4480804" cy="2665645"/>
            </a:xfrm>
            <a:custGeom>
              <a:avLst/>
              <a:gdLst/>
              <a:ahLst/>
              <a:cxnLst/>
              <a:rect l="l" t="t" r="r" b="b"/>
              <a:pathLst>
                <a:path w="139296" h="94259" extrusionOk="0">
                  <a:moveTo>
                    <a:pt x="139296" y="1885"/>
                  </a:moveTo>
                  <a:lnTo>
                    <a:pt x="139296" y="94259"/>
                  </a:lnTo>
                  <a:lnTo>
                    <a:pt x="0" y="94259"/>
                  </a:lnTo>
                  <a:cubicBezTo>
                    <a:pt x="476" y="90372"/>
                    <a:pt x="1329" y="86525"/>
                    <a:pt x="2618" y="82757"/>
                  </a:cubicBezTo>
                  <a:cubicBezTo>
                    <a:pt x="6961" y="70065"/>
                    <a:pt x="16381" y="58959"/>
                    <a:pt x="28339" y="52157"/>
                  </a:cubicBezTo>
                  <a:cubicBezTo>
                    <a:pt x="34645" y="48548"/>
                    <a:pt x="41666" y="46168"/>
                    <a:pt x="49023" y="45375"/>
                  </a:cubicBezTo>
                  <a:cubicBezTo>
                    <a:pt x="58582" y="44363"/>
                    <a:pt x="69370" y="45593"/>
                    <a:pt x="76747" y="39683"/>
                  </a:cubicBezTo>
                  <a:cubicBezTo>
                    <a:pt x="81190" y="36133"/>
                    <a:pt x="83351" y="30700"/>
                    <a:pt x="86108" y="25841"/>
                  </a:cubicBezTo>
                  <a:cubicBezTo>
                    <a:pt x="93981" y="12019"/>
                    <a:pt x="108815" y="1449"/>
                    <a:pt x="125255" y="338"/>
                  </a:cubicBezTo>
                  <a:cubicBezTo>
                    <a:pt x="129975" y="1"/>
                    <a:pt x="134754" y="576"/>
                    <a:pt x="139296" y="1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944222" y="3690022"/>
              <a:ext cx="5951245" cy="1458286"/>
            </a:xfrm>
            <a:custGeom>
              <a:avLst/>
              <a:gdLst/>
              <a:ahLst/>
              <a:cxnLst/>
              <a:rect l="l" t="t" r="r" b="b"/>
              <a:pathLst>
                <a:path w="185008" h="51566" extrusionOk="0">
                  <a:moveTo>
                    <a:pt x="89318" y="0"/>
                  </a:moveTo>
                  <a:cubicBezTo>
                    <a:pt x="85266" y="0"/>
                    <a:pt x="81215" y="701"/>
                    <a:pt x="77442" y="2127"/>
                  </a:cubicBezTo>
                  <a:cubicBezTo>
                    <a:pt x="72464" y="4011"/>
                    <a:pt x="68022" y="7144"/>
                    <a:pt x="64571" y="11051"/>
                  </a:cubicBezTo>
                  <a:cubicBezTo>
                    <a:pt x="61086" y="15018"/>
                    <a:pt x="56020" y="17194"/>
                    <a:pt x="50815" y="17194"/>
                  </a:cubicBezTo>
                  <a:cubicBezTo>
                    <a:pt x="48736" y="17194"/>
                    <a:pt x="46634" y="16846"/>
                    <a:pt x="44601" y="16127"/>
                  </a:cubicBezTo>
                  <a:cubicBezTo>
                    <a:pt x="40746" y="14776"/>
                    <a:pt x="36796" y="13888"/>
                    <a:pt x="32787" y="13888"/>
                  </a:cubicBezTo>
                  <a:cubicBezTo>
                    <a:pt x="31620" y="13888"/>
                    <a:pt x="30448" y="13963"/>
                    <a:pt x="29272" y="14124"/>
                  </a:cubicBezTo>
                  <a:cubicBezTo>
                    <a:pt x="17155" y="15770"/>
                    <a:pt x="8231" y="26142"/>
                    <a:pt x="3769" y="37010"/>
                  </a:cubicBezTo>
                  <a:cubicBezTo>
                    <a:pt x="1865" y="41670"/>
                    <a:pt x="556" y="46588"/>
                    <a:pt x="1" y="51566"/>
                  </a:cubicBezTo>
                  <a:lnTo>
                    <a:pt x="185007" y="51566"/>
                  </a:lnTo>
                  <a:cubicBezTo>
                    <a:pt x="184868" y="51030"/>
                    <a:pt x="184710" y="50495"/>
                    <a:pt x="184551" y="49960"/>
                  </a:cubicBezTo>
                  <a:cubicBezTo>
                    <a:pt x="180922" y="38279"/>
                    <a:pt x="171720" y="27392"/>
                    <a:pt x="159207" y="25012"/>
                  </a:cubicBezTo>
                  <a:cubicBezTo>
                    <a:pt x="156653" y="24525"/>
                    <a:pt x="154048" y="24401"/>
                    <a:pt x="151428" y="24401"/>
                  </a:cubicBezTo>
                  <a:cubicBezTo>
                    <a:pt x="148699" y="24401"/>
                    <a:pt x="145953" y="24535"/>
                    <a:pt x="143232" y="24535"/>
                  </a:cubicBezTo>
                  <a:cubicBezTo>
                    <a:pt x="139840" y="24535"/>
                    <a:pt x="136485" y="24326"/>
                    <a:pt x="133247" y="23386"/>
                  </a:cubicBezTo>
                  <a:cubicBezTo>
                    <a:pt x="125255" y="21065"/>
                    <a:pt x="119524" y="14799"/>
                    <a:pt x="113178" y="9464"/>
                  </a:cubicBezTo>
                  <a:cubicBezTo>
                    <a:pt x="110937" y="7580"/>
                    <a:pt x="108617" y="5795"/>
                    <a:pt x="106098" y="4348"/>
                  </a:cubicBezTo>
                  <a:cubicBezTo>
                    <a:pt x="101064" y="1473"/>
                    <a:pt x="95190" y="0"/>
                    <a:pt x="89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943575" y="1260625"/>
              <a:ext cx="739536" cy="700496"/>
            </a:xfrm>
            <a:custGeom>
              <a:avLst/>
              <a:gdLst/>
              <a:ahLst/>
              <a:cxnLst/>
              <a:rect l="l" t="t" r="r" b="b"/>
              <a:pathLst>
                <a:path w="25960" h="24770" extrusionOk="0">
                  <a:moveTo>
                    <a:pt x="12990" y="1"/>
                  </a:moveTo>
                  <a:cubicBezTo>
                    <a:pt x="5811" y="1"/>
                    <a:pt x="1" y="5553"/>
                    <a:pt x="1" y="12395"/>
                  </a:cubicBezTo>
                  <a:cubicBezTo>
                    <a:pt x="1" y="19237"/>
                    <a:pt x="5811" y="24770"/>
                    <a:pt x="12990" y="24770"/>
                  </a:cubicBezTo>
                  <a:cubicBezTo>
                    <a:pt x="20149" y="24770"/>
                    <a:pt x="25960" y="19237"/>
                    <a:pt x="25960" y="12395"/>
                  </a:cubicBezTo>
                  <a:cubicBezTo>
                    <a:pt x="25960" y="5553"/>
                    <a:pt x="20149" y="1"/>
                    <a:pt x="1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7143325" y="2551659"/>
              <a:ext cx="236517" cy="240041"/>
            </a:xfrm>
            <a:custGeom>
              <a:avLst/>
              <a:gdLst/>
              <a:ahLst/>
              <a:cxnLst/>
              <a:rect l="l" t="t" r="r" b="b"/>
              <a:pathLst>
                <a:path w="8905" h="8488" extrusionOk="0">
                  <a:moveTo>
                    <a:pt x="4462" y="0"/>
                  </a:moveTo>
                  <a:cubicBezTo>
                    <a:pt x="2003" y="0"/>
                    <a:pt x="0" y="1904"/>
                    <a:pt x="0" y="4244"/>
                  </a:cubicBezTo>
                  <a:cubicBezTo>
                    <a:pt x="0" y="6604"/>
                    <a:pt x="2003" y="8488"/>
                    <a:pt x="4462" y="8488"/>
                  </a:cubicBezTo>
                  <a:cubicBezTo>
                    <a:pt x="6921" y="8488"/>
                    <a:pt x="8904" y="6604"/>
                    <a:pt x="8904" y="4244"/>
                  </a:cubicBezTo>
                  <a:cubicBezTo>
                    <a:pt x="8904" y="1904"/>
                    <a:pt x="6921" y="0"/>
                    <a:pt x="4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090725" y="4024975"/>
              <a:ext cx="236528" cy="240055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4462" y="2123"/>
                  </a:moveTo>
                  <a:cubicBezTo>
                    <a:pt x="4462" y="3293"/>
                    <a:pt x="3471" y="4245"/>
                    <a:pt x="2221" y="4245"/>
                  </a:cubicBezTo>
                  <a:cubicBezTo>
                    <a:pt x="992" y="4245"/>
                    <a:pt x="0" y="3293"/>
                    <a:pt x="0" y="2123"/>
                  </a:cubicBezTo>
                  <a:cubicBezTo>
                    <a:pt x="0" y="953"/>
                    <a:pt x="992" y="1"/>
                    <a:pt x="2221" y="1"/>
                  </a:cubicBezTo>
                  <a:cubicBezTo>
                    <a:pt x="3471" y="1"/>
                    <a:pt x="4462" y="953"/>
                    <a:pt x="4462" y="2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7764314" y="2145050"/>
              <a:ext cx="118537" cy="120049"/>
            </a:xfrm>
            <a:custGeom>
              <a:avLst/>
              <a:gdLst/>
              <a:ahLst/>
              <a:cxnLst/>
              <a:rect l="l" t="t" r="r" b="b"/>
              <a:pathLst>
                <a:path w="4463" h="4245" extrusionOk="0">
                  <a:moveTo>
                    <a:pt x="2241" y="0"/>
                  </a:moveTo>
                  <a:cubicBezTo>
                    <a:pt x="1012" y="0"/>
                    <a:pt x="0" y="952"/>
                    <a:pt x="0" y="2122"/>
                  </a:cubicBezTo>
                  <a:cubicBezTo>
                    <a:pt x="0" y="3292"/>
                    <a:pt x="1012" y="4244"/>
                    <a:pt x="2241" y="4244"/>
                  </a:cubicBezTo>
                  <a:cubicBezTo>
                    <a:pt x="3471" y="4244"/>
                    <a:pt x="4462" y="3292"/>
                    <a:pt x="4462" y="2122"/>
                  </a:cubicBezTo>
                  <a:cubicBezTo>
                    <a:pt x="4462" y="952"/>
                    <a:pt x="3471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9"/>
            <p:cNvGrpSpPr/>
            <p:nvPr/>
          </p:nvGrpSpPr>
          <p:grpSpPr>
            <a:xfrm>
              <a:off x="1054309" y="-396042"/>
              <a:ext cx="5449207" cy="2337540"/>
              <a:chOff x="1054309" y="-396042"/>
              <a:chExt cx="5449207" cy="2337540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054309" y="-396042"/>
                <a:ext cx="5449207" cy="2337540"/>
              </a:xfrm>
              <a:custGeom>
                <a:avLst/>
                <a:gdLst/>
                <a:ahLst/>
                <a:cxnLst/>
                <a:rect l="l" t="t" r="r" b="b"/>
                <a:pathLst>
                  <a:path w="169401" h="82657" fill="none" extrusionOk="0">
                    <a:moveTo>
                      <a:pt x="1" y="9935"/>
                    </a:moveTo>
                    <a:cubicBezTo>
                      <a:pt x="15826" y="9916"/>
                      <a:pt x="31513" y="16876"/>
                      <a:pt x="41706" y="28418"/>
                    </a:cubicBezTo>
                    <a:cubicBezTo>
                      <a:pt x="50551" y="38453"/>
                      <a:pt x="55092" y="51244"/>
                      <a:pt x="62688" y="62171"/>
                    </a:cubicBezTo>
                    <a:cubicBezTo>
                      <a:pt x="70263" y="73078"/>
                      <a:pt x="83074" y="82657"/>
                      <a:pt x="96560" y="80257"/>
                    </a:cubicBezTo>
                    <a:cubicBezTo>
                      <a:pt x="105821" y="78611"/>
                      <a:pt x="113178" y="71571"/>
                      <a:pt x="117541" y="63599"/>
                    </a:cubicBezTo>
                    <a:cubicBezTo>
                      <a:pt x="121904" y="55607"/>
                      <a:pt x="123788" y="46663"/>
                      <a:pt x="126108" y="37957"/>
                    </a:cubicBezTo>
                    <a:cubicBezTo>
                      <a:pt x="128448" y="29231"/>
                      <a:pt x="131403" y="20387"/>
                      <a:pt x="137452" y="13485"/>
                    </a:cubicBezTo>
                    <a:cubicBezTo>
                      <a:pt x="145107" y="4740"/>
                      <a:pt x="157521" y="0"/>
                      <a:pt x="169400" y="1329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224636" y="-393808"/>
                <a:ext cx="5107909" cy="2191191"/>
              </a:xfrm>
              <a:custGeom>
                <a:avLst/>
                <a:gdLst/>
                <a:ahLst/>
                <a:cxnLst/>
                <a:rect l="l" t="t" r="r" b="b"/>
                <a:pathLst>
                  <a:path w="158791" h="77482" fill="none" extrusionOk="0">
                    <a:moveTo>
                      <a:pt x="1" y="9301"/>
                    </a:moveTo>
                    <a:cubicBezTo>
                      <a:pt x="14835" y="9281"/>
                      <a:pt x="29549" y="15806"/>
                      <a:pt x="39108" y="26634"/>
                    </a:cubicBezTo>
                    <a:cubicBezTo>
                      <a:pt x="47378" y="36034"/>
                      <a:pt x="51661" y="48032"/>
                      <a:pt x="58761" y="58265"/>
                    </a:cubicBezTo>
                    <a:cubicBezTo>
                      <a:pt x="65861" y="68498"/>
                      <a:pt x="77879" y="77481"/>
                      <a:pt x="90511" y="75220"/>
                    </a:cubicBezTo>
                    <a:cubicBezTo>
                      <a:pt x="99197" y="73693"/>
                      <a:pt x="106099" y="67070"/>
                      <a:pt x="110184" y="59593"/>
                    </a:cubicBezTo>
                    <a:cubicBezTo>
                      <a:pt x="114269" y="52117"/>
                      <a:pt x="116034" y="43728"/>
                      <a:pt x="118235" y="35558"/>
                    </a:cubicBezTo>
                    <a:cubicBezTo>
                      <a:pt x="120417" y="27387"/>
                      <a:pt x="123193" y="19098"/>
                      <a:pt x="128845" y="12633"/>
                    </a:cubicBezTo>
                    <a:cubicBezTo>
                      <a:pt x="136024" y="4423"/>
                      <a:pt x="147665" y="0"/>
                      <a:pt x="158790" y="1250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395606" y="-392139"/>
                <a:ext cx="4766612" cy="2045379"/>
              </a:xfrm>
              <a:custGeom>
                <a:avLst/>
                <a:gdLst/>
                <a:ahLst/>
                <a:cxnLst/>
                <a:rect l="l" t="t" r="r" b="b"/>
                <a:pathLst>
                  <a:path w="148181" h="72326" fill="none" extrusionOk="0">
                    <a:moveTo>
                      <a:pt x="1" y="8687"/>
                    </a:moveTo>
                    <a:cubicBezTo>
                      <a:pt x="13843" y="8667"/>
                      <a:pt x="27566" y="14755"/>
                      <a:pt x="36470" y="24869"/>
                    </a:cubicBezTo>
                    <a:cubicBezTo>
                      <a:pt x="44205" y="33635"/>
                      <a:pt x="48191" y="44839"/>
                      <a:pt x="54834" y="54378"/>
                    </a:cubicBezTo>
                    <a:cubicBezTo>
                      <a:pt x="61458" y="63937"/>
                      <a:pt x="72663" y="72325"/>
                      <a:pt x="84462" y="70223"/>
                    </a:cubicBezTo>
                    <a:cubicBezTo>
                      <a:pt x="92573" y="68776"/>
                      <a:pt x="98999" y="62608"/>
                      <a:pt x="102826" y="55628"/>
                    </a:cubicBezTo>
                    <a:cubicBezTo>
                      <a:pt x="106634" y="48647"/>
                      <a:pt x="108280" y="40814"/>
                      <a:pt x="110322" y="33198"/>
                    </a:cubicBezTo>
                    <a:cubicBezTo>
                      <a:pt x="112365" y="25583"/>
                      <a:pt x="114963" y="17829"/>
                      <a:pt x="120238" y="11800"/>
                    </a:cubicBezTo>
                    <a:cubicBezTo>
                      <a:pt x="126941" y="4146"/>
                      <a:pt x="137809" y="1"/>
                      <a:pt x="148180" y="11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565933" y="-389877"/>
                <a:ext cx="4425958" cy="1898408"/>
              </a:xfrm>
              <a:custGeom>
                <a:avLst/>
                <a:gdLst/>
                <a:ahLst/>
                <a:cxnLst/>
                <a:rect l="l" t="t" r="r" b="b"/>
                <a:pathLst>
                  <a:path w="137591" h="67129" fill="none" extrusionOk="0">
                    <a:moveTo>
                      <a:pt x="1" y="8052"/>
                    </a:moveTo>
                    <a:cubicBezTo>
                      <a:pt x="12851" y="8052"/>
                      <a:pt x="25603" y="13704"/>
                      <a:pt x="33873" y="23084"/>
                    </a:cubicBezTo>
                    <a:cubicBezTo>
                      <a:pt x="41051" y="31215"/>
                      <a:pt x="44760" y="41626"/>
                      <a:pt x="50908" y="50491"/>
                    </a:cubicBezTo>
                    <a:cubicBezTo>
                      <a:pt x="57075" y="59355"/>
                      <a:pt x="67467" y="67129"/>
                      <a:pt x="78434" y="65186"/>
                    </a:cubicBezTo>
                    <a:cubicBezTo>
                      <a:pt x="85950" y="63857"/>
                      <a:pt x="91939" y="58126"/>
                      <a:pt x="95469" y="51641"/>
                    </a:cubicBezTo>
                    <a:cubicBezTo>
                      <a:pt x="98999" y="45176"/>
                      <a:pt x="100546" y="37898"/>
                      <a:pt x="102430" y="30818"/>
                    </a:cubicBezTo>
                    <a:cubicBezTo>
                      <a:pt x="104333" y="23738"/>
                      <a:pt x="106733" y="16559"/>
                      <a:pt x="111651" y="10947"/>
                    </a:cubicBezTo>
                    <a:cubicBezTo>
                      <a:pt x="117858" y="3828"/>
                      <a:pt x="127952" y="0"/>
                      <a:pt x="137590" y="1071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736260" y="-388208"/>
                <a:ext cx="4084661" cy="1752625"/>
              </a:xfrm>
              <a:custGeom>
                <a:avLst/>
                <a:gdLst/>
                <a:ahLst/>
                <a:cxnLst/>
                <a:rect l="l" t="t" r="r" b="b"/>
                <a:pathLst>
                  <a:path w="126981" h="61974" fill="none" extrusionOk="0">
                    <a:moveTo>
                      <a:pt x="1" y="7437"/>
                    </a:moveTo>
                    <a:cubicBezTo>
                      <a:pt x="11860" y="7437"/>
                      <a:pt x="23620" y="12653"/>
                      <a:pt x="31275" y="21319"/>
                    </a:cubicBezTo>
                    <a:cubicBezTo>
                      <a:pt x="37898" y="28815"/>
                      <a:pt x="41309" y="38414"/>
                      <a:pt x="46981" y="46604"/>
                    </a:cubicBezTo>
                    <a:cubicBezTo>
                      <a:pt x="52673" y="54794"/>
                      <a:pt x="62271" y="61973"/>
                      <a:pt x="72385" y="60169"/>
                    </a:cubicBezTo>
                    <a:cubicBezTo>
                      <a:pt x="79326" y="58939"/>
                      <a:pt x="84859" y="53644"/>
                      <a:pt x="88111" y="47675"/>
                    </a:cubicBezTo>
                    <a:cubicBezTo>
                      <a:pt x="91383" y="41686"/>
                      <a:pt x="92791" y="34983"/>
                      <a:pt x="94537" y="28459"/>
                    </a:cubicBezTo>
                    <a:cubicBezTo>
                      <a:pt x="96282" y="21914"/>
                      <a:pt x="98523" y="15291"/>
                      <a:pt x="103044" y="10115"/>
                    </a:cubicBezTo>
                    <a:cubicBezTo>
                      <a:pt x="108776" y="3550"/>
                      <a:pt x="118096" y="1"/>
                      <a:pt x="126981" y="1012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9"/>
            <p:cNvGrpSpPr/>
            <p:nvPr/>
          </p:nvGrpSpPr>
          <p:grpSpPr>
            <a:xfrm>
              <a:off x="3570290" y="2910032"/>
              <a:ext cx="5984410" cy="2983625"/>
              <a:chOff x="3570290" y="2910032"/>
              <a:chExt cx="5984410" cy="2983625"/>
            </a:xfrm>
          </p:grpSpPr>
          <p:sp>
            <p:nvSpPr>
              <p:cNvPr id="316" name="Google Shape;316;p9"/>
              <p:cNvSpPr/>
              <p:nvPr/>
            </p:nvSpPr>
            <p:spPr>
              <a:xfrm>
                <a:off x="3570290" y="2910032"/>
                <a:ext cx="5984410" cy="2983625"/>
              </a:xfrm>
              <a:custGeom>
                <a:avLst/>
                <a:gdLst/>
                <a:ahLst/>
                <a:cxnLst/>
                <a:rect l="l" t="t" r="r" b="b"/>
                <a:pathLst>
                  <a:path w="186039" h="105503" fill="none" extrusionOk="0">
                    <a:moveTo>
                      <a:pt x="4522" y="105503"/>
                    </a:moveTo>
                    <a:cubicBezTo>
                      <a:pt x="1904" y="96380"/>
                      <a:pt x="1" y="86445"/>
                      <a:pt x="3669" y="77660"/>
                    </a:cubicBezTo>
                    <a:cubicBezTo>
                      <a:pt x="8469" y="66138"/>
                      <a:pt x="21756" y="59692"/>
                      <a:pt x="34646" y="58225"/>
                    </a:cubicBezTo>
                    <a:cubicBezTo>
                      <a:pt x="47536" y="56738"/>
                      <a:pt x="60526" y="59177"/>
                      <a:pt x="73476" y="60129"/>
                    </a:cubicBezTo>
                    <a:cubicBezTo>
                      <a:pt x="86426" y="61061"/>
                      <a:pt x="100288" y="60248"/>
                      <a:pt x="110957" y="53188"/>
                    </a:cubicBezTo>
                    <a:cubicBezTo>
                      <a:pt x="125751" y="43391"/>
                      <a:pt x="130610" y="24313"/>
                      <a:pt x="143956" y="12791"/>
                    </a:cubicBezTo>
                    <a:cubicBezTo>
                      <a:pt x="155102" y="3173"/>
                      <a:pt x="171899" y="0"/>
                      <a:pt x="186039" y="4859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3893734" y="3071539"/>
                <a:ext cx="5660322" cy="2822118"/>
              </a:xfrm>
              <a:custGeom>
                <a:avLst/>
                <a:gdLst/>
                <a:ahLst/>
                <a:cxnLst/>
                <a:rect l="l" t="t" r="r" b="b"/>
                <a:pathLst>
                  <a:path w="175964" h="99792" fill="none" extrusionOk="0">
                    <a:moveTo>
                      <a:pt x="4284" y="99792"/>
                    </a:moveTo>
                    <a:cubicBezTo>
                      <a:pt x="1805" y="91165"/>
                      <a:pt x="0" y="81765"/>
                      <a:pt x="3451" y="73456"/>
                    </a:cubicBezTo>
                    <a:cubicBezTo>
                      <a:pt x="7992" y="62568"/>
                      <a:pt x="20585" y="56460"/>
                      <a:pt x="32781" y="55072"/>
                    </a:cubicBezTo>
                    <a:cubicBezTo>
                      <a:pt x="44978" y="53664"/>
                      <a:pt x="57253" y="55984"/>
                      <a:pt x="69489" y="56857"/>
                    </a:cubicBezTo>
                    <a:cubicBezTo>
                      <a:pt x="81745" y="57749"/>
                      <a:pt x="94854" y="56976"/>
                      <a:pt x="104948" y="50313"/>
                    </a:cubicBezTo>
                    <a:cubicBezTo>
                      <a:pt x="118949" y="41051"/>
                      <a:pt x="123550" y="23005"/>
                      <a:pt x="136182" y="12098"/>
                    </a:cubicBezTo>
                    <a:cubicBezTo>
                      <a:pt x="146713" y="2995"/>
                      <a:pt x="162617" y="1"/>
                      <a:pt x="175964" y="4582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4217146" y="3232508"/>
                <a:ext cx="5336910" cy="2661148"/>
              </a:xfrm>
              <a:custGeom>
                <a:avLst/>
                <a:gdLst/>
                <a:ahLst/>
                <a:cxnLst/>
                <a:rect l="l" t="t" r="r" b="b"/>
                <a:pathLst>
                  <a:path w="165910" h="94100" fill="none" extrusionOk="0">
                    <a:moveTo>
                      <a:pt x="4026" y="94100"/>
                    </a:moveTo>
                    <a:cubicBezTo>
                      <a:pt x="1706" y="85969"/>
                      <a:pt x="1" y="77104"/>
                      <a:pt x="3253" y="69271"/>
                    </a:cubicBezTo>
                    <a:cubicBezTo>
                      <a:pt x="7537" y="58998"/>
                      <a:pt x="19416" y="53247"/>
                      <a:pt x="30898" y="51919"/>
                    </a:cubicBezTo>
                    <a:cubicBezTo>
                      <a:pt x="42400" y="50610"/>
                      <a:pt x="53982" y="52791"/>
                      <a:pt x="65523" y="53624"/>
                    </a:cubicBezTo>
                    <a:cubicBezTo>
                      <a:pt x="77065" y="54457"/>
                      <a:pt x="89440" y="53743"/>
                      <a:pt x="98959" y="47437"/>
                    </a:cubicBezTo>
                    <a:cubicBezTo>
                      <a:pt x="112147" y="38711"/>
                      <a:pt x="116490" y="21676"/>
                      <a:pt x="128389" y="11403"/>
                    </a:cubicBezTo>
                    <a:cubicBezTo>
                      <a:pt x="138324" y="2836"/>
                      <a:pt x="153317" y="0"/>
                      <a:pt x="165910" y="4323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4539947" y="3394016"/>
                <a:ext cx="5014109" cy="2499641"/>
              </a:xfrm>
              <a:custGeom>
                <a:avLst/>
                <a:gdLst/>
                <a:ahLst/>
                <a:cxnLst/>
                <a:rect l="l" t="t" r="r" b="b"/>
                <a:pathLst>
                  <a:path w="155875" h="88389" fill="none" extrusionOk="0">
                    <a:moveTo>
                      <a:pt x="3808" y="88389"/>
                    </a:moveTo>
                    <a:cubicBezTo>
                      <a:pt x="1607" y="80754"/>
                      <a:pt x="0" y="72424"/>
                      <a:pt x="3074" y="65067"/>
                    </a:cubicBezTo>
                    <a:cubicBezTo>
                      <a:pt x="7100" y="55409"/>
                      <a:pt x="18245" y="50015"/>
                      <a:pt x="29053" y="48766"/>
                    </a:cubicBezTo>
                    <a:cubicBezTo>
                      <a:pt x="39842" y="47536"/>
                      <a:pt x="50729" y="49579"/>
                      <a:pt x="61577" y="50372"/>
                    </a:cubicBezTo>
                    <a:cubicBezTo>
                      <a:pt x="72424" y="51146"/>
                      <a:pt x="84026" y="50471"/>
                      <a:pt x="92970" y="44562"/>
                    </a:cubicBezTo>
                    <a:cubicBezTo>
                      <a:pt x="105364" y="36351"/>
                      <a:pt x="109450" y="20367"/>
                      <a:pt x="120634" y="10710"/>
                    </a:cubicBezTo>
                    <a:cubicBezTo>
                      <a:pt x="129955" y="2638"/>
                      <a:pt x="144035" y="1"/>
                      <a:pt x="155875" y="4046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4863359" y="3554985"/>
                <a:ext cx="4691340" cy="2338671"/>
              </a:xfrm>
              <a:custGeom>
                <a:avLst/>
                <a:gdLst/>
                <a:ahLst/>
                <a:cxnLst/>
                <a:rect l="l" t="t" r="r" b="b"/>
                <a:pathLst>
                  <a:path w="145841" h="82697" fill="none" extrusionOk="0">
                    <a:moveTo>
                      <a:pt x="3551" y="82697"/>
                    </a:moveTo>
                    <a:cubicBezTo>
                      <a:pt x="1508" y="75557"/>
                      <a:pt x="1" y="67764"/>
                      <a:pt x="2876" y="60862"/>
                    </a:cubicBezTo>
                    <a:cubicBezTo>
                      <a:pt x="6625" y="51839"/>
                      <a:pt x="17056" y="46782"/>
                      <a:pt x="27170" y="45632"/>
                    </a:cubicBezTo>
                    <a:cubicBezTo>
                      <a:pt x="37264" y="44482"/>
                      <a:pt x="47457" y="46386"/>
                      <a:pt x="57591" y="47119"/>
                    </a:cubicBezTo>
                    <a:cubicBezTo>
                      <a:pt x="67745" y="47853"/>
                      <a:pt x="78612" y="47218"/>
                      <a:pt x="86981" y="41686"/>
                    </a:cubicBezTo>
                    <a:cubicBezTo>
                      <a:pt x="98582" y="34011"/>
                      <a:pt x="102390" y="19058"/>
                      <a:pt x="112861" y="10015"/>
                    </a:cubicBezTo>
                    <a:cubicBezTo>
                      <a:pt x="121587" y="2479"/>
                      <a:pt x="134755" y="0"/>
                      <a:pt x="145841" y="3808"/>
                    </a:cubicBezTo>
                  </a:path>
                </a:pathLst>
              </a:custGeom>
              <a:noFill/>
              <a:ln w="18850" cap="flat" cmpd="sng">
                <a:solidFill>
                  <a:schemeClr val="accent1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9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noFill/>
            <a:ln w="18850" cap="flat" cmpd="sng">
              <a:solidFill>
                <a:schemeClr val="accent1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9"/>
            <p:cNvGrpSpPr/>
            <p:nvPr/>
          </p:nvGrpSpPr>
          <p:grpSpPr>
            <a:xfrm>
              <a:off x="6676995" y="-1910294"/>
              <a:ext cx="3279605" cy="3085716"/>
              <a:chOff x="6676995" y="-1910294"/>
              <a:chExt cx="3279605" cy="3085716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7020833" y="-1910294"/>
                <a:ext cx="2935767" cy="2835013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48" fill="none" extrusionOk="0">
                    <a:moveTo>
                      <a:pt x="0" y="1"/>
                    </a:moveTo>
                    <a:cubicBezTo>
                      <a:pt x="972" y="6545"/>
                      <a:pt x="7001" y="11483"/>
                      <a:pt x="13486" y="13803"/>
                    </a:cubicBezTo>
                    <a:cubicBezTo>
                      <a:pt x="19990" y="16123"/>
                      <a:pt x="27031" y="16401"/>
                      <a:pt x="33872" y="17432"/>
                    </a:cubicBezTo>
                    <a:cubicBezTo>
                      <a:pt x="40714" y="18483"/>
                      <a:pt x="47794" y="20486"/>
                      <a:pt x="52494" y="25365"/>
                    </a:cubicBezTo>
                    <a:cubicBezTo>
                      <a:pt x="60823" y="34031"/>
                      <a:pt x="58384" y="47496"/>
                      <a:pt x="59673" y="59197"/>
                    </a:cubicBezTo>
                    <a:cubicBezTo>
                      <a:pt x="61636" y="76886"/>
                      <a:pt x="74170" y="93168"/>
                      <a:pt x="91264" y="100248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6905995" y="-1827293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1" y="1"/>
                    </a:moveTo>
                    <a:cubicBezTo>
                      <a:pt x="973" y="6545"/>
                      <a:pt x="7021" y="11503"/>
                      <a:pt x="13506" y="13823"/>
                    </a:cubicBezTo>
                    <a:cubicBezTo>
                      <a:pt x="19991" y="16143"/>
                      <a:pt x="27031" y="16421"/>
                      <a:pt x="33873" y="17452"/>
                    </a:cubicBezTo>
                    <a:cubicBezTo>
                      <a:pt x="40715" y="18483"/>
                      <a:pt x="47814" y="20506"/>
                      <a:pt x="52494" y="25385"/>
                    </a:cubicBezTo>
                    <a:cubicBezTo>
                      <a:pt x="60824" y="34051"/>
                      <a:pt x="58384" y="47516"/>
                      <a:pt x="59673" y="59217"/>
                    </a:cubicBezTo>
                    <a:cubicBezTo>
                      <a:pt x="61657" y="76906"/>
                      <a:pt x="74170" y="93188"/>
                      <a:pt x="91265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6791189" y="-1743725"/>
                <a:ext cx="2935767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65" h="100268" fill="none" extrusionOk="0">
                    <a:moveTo>
                      <a:pt x="0" y="0"/>
                    </a:moveTo>
                    <a:cubicBezTo>
                      <a:pt x="972" y="6545"/>
                      <a:pt x="7020" y="11503"/>
                      <a:pt x="13505" y="13823"/>
                    </a:cubicBezTo>
                    <a:cubicBezTo>
                      <a:pt x="19990" y="16143"/>
                      <a:pt x="27030" y="16421"/>
                      <a:pt x="33872" y="17452"/>
                    </a:cubicBezTo>
                    <a:cubicBezTo>
                      <a:pt x="40714" y="18483"/>
                      <a:pt x="47814" y="20506"/>
                      <a:pt x="52494" y="25385"/>
                    </a:cubicBezTo>
                    <a:cubicBezTo>
                      <a:pt x="60823" y="34051"/>
                      <a:pt x="58384" y="47516"/>
                      <a:pt x="59673" y="59217"/>
                    </a:cubicBezTo>
                    <a:cubicBezTo>
                      <a:pt x="61656" y="76906"/>
                      <a:pt x="74169" y="93188"/>
                      <a:pt x="9126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6676995" y="-1660158"/>
                <a:ext cx="2935124" cy="2835579"/>
              </a:xfrm>
              <a:custGeom>
                <a:avLst/>
                <a:gdLst/>
                <a:ahLst/>
                <a:cxnLst/>
                <a:rect l="l" t="t" r="r" b="b"/>
                <a:pathLst>
                  <a:path w="91245" h="100268" fill="none" extrusionOk="0">
                    <a:moveTo>
                      <a:pt x="0" y="0"/>
                    </a:moveTo>
                    <a:cubicBezTo>
                      <a:pt x="952" y="6545"/>
                      <a:pt x="7001" y="11502"/>
                      <a:pt x="13486" y="13823"/>
                    </a:cubicBezTo>
                    <a:cubicBezTo>
                      <a:pt x="19971" y="16143"/>
                      <a:pt x="27031" y="16421"/>
                      <a:pt x="33872" y="17452"/>
                    </a:cubicBezTo>
                    <a:cubicBezTo>
                      <a:pt x="40714" y="18483"/>
                      <a:pt x="47794" y="20506"/>
                      <a:pt x="52474" y="25384"/>
                    </a:cubicBezTo>
                    <a:cubicBezTo>
                      <a:pt x="60803" y="34051"/>
                      <a:pt x="58364" y="47516"/>
                      <a:pt x="59673" y="59216"/>
                    </a:cubicBezTo>
                    <a:cubicBezTo>
                      <a:pt x="61636" y="76906"/>
                      <a:pt x="74150" y="93187"/>
                      <a:pt x="91244" y="100267"/>
                    </a:cubicBezTo>
                  </a:path>
                </a:pathLst>
              </a:custGeom>
              <a:noFill/>
              <a:ln w="18850" cap="flat" cmpd="sng">
                <a:solidFill>
                  <a:schemeClr val="lt2"/>
                </a:solidFill>
                <a:prstDash val="solid"/>
                <a:miter lim="198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" name="Google Shape;330;p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8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9"/>
          <p:cNvSpPr txBox="1">
            <a:spLocks noGrp="1"/>
          </p:cNvSpPr>
          <p:nvPr>
            <p:ph type="subTitle" idx="1"/>
          </p:nvPr>
        </p:nvSpPr>
        <p:spPr>
          <a:xfrm>
            <a:off x="715100" y="1446150"/>
            <a:ext cx="4470000" cy="2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9"/>
          <p:cNvSpPr/>
          <p:nvPr/>
        </p:nvSpPr>
        <p:spPr>
          <a:xfrm rot="5756148" flipH="1">
            <a:off x="5460785" y="17904"/>
            <a:ext cx="9335156" cy="5912490"/>
          </a:xfrm>
          <a:custGeom>
            <a:avLst/>
            <a:gdLst/>
            <a:ahLst/>
            <a:cxnLst/>
            <a:rect l="l" t="t" r="r" b="b"/>
            <a:pathLst>
              <a:path w="96346" h="45774" extrusionOk="0">
                <a:moveTo>
                  <a:pt x="46143" y="1"/>
                </a:moveTo>
                <a:cubicBezTo>
                  <a:pt x="35698" y="1"/>
                  <a:pt x="25246" y="599"/>
                  <a:pt x="15156" y="3112"/>
                </a:cubicBezTo>
                <a:cubicBezTo>
                  <a:pt x="10738" y="4222"/>
                  <a:pt x="6139" y="5876"/>
                  <a:pt x="3308" y="9455"/>
                </a:cubicBezTo>
                <a:cubicBezTo>
                  <a:pt x="453" y="13103"/>
                  <a:pt x="0" y="19015"/>
                  <a:pt x="2583" y="22957"/>
                </a:cubicBezTo>
                <a:cubicBezTo>
                  <a:pt x="3314" y="24075"/>
                  <a:pt x="4019" y="24458"/>
                  <a:pt x="4791" y="24458"/>
                </a:cubicBezTo>
                <a:cubicBezTo>
                  <a:pt x="5646" y="24458"/>
                  <a:pt x="6582" y="23987"/>
                  <a:pt x="7725" y="23523"/>
                </a:cubicBezTo>
                <a:cubicBezTo>
                  <a:pt x="8727" y="23109"/>
                  <a:pt x="9786" y="22904"/>
                  <a:pt x="10843" y="22904"/>
                </a:cubicBezTo>
                <a:cubicBezTo>
                  <a:pt x="12272" y="22904"/>
                  <a:pt x="13698" y="23279"/>
                  <a:pt x="14974" y="24022"/>
                </a:cubicBezTo>
                <a:cubicBezTo>
                  <a:pt x="18168" y="25947"/>
                  <a:pt x="20003" y="29481"/>
                  <a:pt x="21498" y="32902"/>
                </a:cubicBezTo>
                <a:cubicBezTo>
                  <a:pt x="22971" y="36322"/>
                  <a:pt x="24375" y="39924"/>
                  <a:pt x="27094" y="42484"/>
                </a:cubicBezTo>
                <a:cubicBezTo>
                  <a:pt x="29383" y="44607"/>
                  <a:pt x="32399" y="45774"/>
                  <a:pt x="35509" y="45774"/>
                </a:cubicBezTo>
                <a:cubicBezTo>
                  <a:pt x="35784" y="45774"/>
                  <a:pt x="36060" y="45764"/>
                  <a:pt x="36336" y="45746"/>
                </a:cubicBezTo>
                <a:cubicBezTo>
                  <a:pt x="41003" y="45384"/>
                  <a:pt x="45126" y="42416"/>
                  <a:pt x="49770" y="41872"/>
                </a:cubicBezTo>
                <a:cubicBezTo>
                  <a:pt x="50314" y="41810"/>
                  <a:pt x="50856" y="41782"/>
                  <a:pt x="51398" y="41782"/>
                </a:cubicBezTo>
                <a:cubicBezTo>
                  <a:pt x="55008" y="41782"/>
                  <a:pt x="58573" y="43033"/>
                  <a:pt x="62139" y="43821"/>
                </a:cubicBezTo>
                <a:cubicBezTo>
                  <a:pt x="63723" y="44171"/>
                  <a:pt x="65398" y="44406"/>
                  <a:pt x="67042" y="44406"/>
                </a:cubicBezTo>
                <a:cubicBezTo>
                  <a:pt x="69653" y="44406"/>
                  <a:pt x="72185" y="43812"/>
                  <a:pt x="74145" y="42144"/>
                </a:cubicBezTo>
                <a:cubicBezTo>
                  <a:pt x="76863" y="39834"/>
                  <a:pt x="77747" y="36118"/>
                  <a:pt x="78676" y="32698"/>
                </a:cubicBezTo>
                <a:cubicBezTo>
                  <a:pt x="79627" y="29277"/>
                  <a:pt x="81122" y="25562"/>
                  <a:pt x="84316" y="24044"/>
                </a:cubicBezTo>
                <a:cubicBezTo>
                  <a:pt x="87216" y="22662"/>
                  <a:pt x="90931" y="23387"/>
                  <a:pt x="93514" y="21462"/>
                </a:cubicBezTo>
                <a:cubicBezTo>
                  <a:pt x="96006" y="19581"/>
                  <a:pt x="96345" y="15730"/>
                  <a:pt x="94963" y="12921"/>
                </a:cubicBezTo>
                <a:cubicBezTo>
                  <a:pt x="93559" y="10112"/>
                  <a:pt x="90863" y="8187"/>
                  <a:pt x="88122" y="6692"/>
                </a:cubicBezTo>
                <a:cubicBezTo>
                  <a:pt x="77588" y="1028"/>
                  <a:pt x="65174" y="303"/>
                  <a:pt x="53213" y="77"/>
                </a:cubicBezTo>
                <a:cubicBezTo>
                  <a:pt x="50860" y="31"/>
                  <a:pt x="48501" y="1"/>
                  <a:pt x="46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/>
          <p:nvPr/>
        </p:nvSpPr>
        <p:spPr>
          <a:xfrm>
            <a:off x="-9475" y="-18925"/>
            <a:ext cx="9153600" cy="5162400"/>
          </a:xfrm>
          <a:prstGeom prst="rect">
            <a:avLst/>
          </a:prstGeom>
          <a:solidFill>
            <a:srgbClr val="0000F4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0"/>
          <p:cNvSpPr txBox="1">
            <a:spLocks noGrp="1"/>
          </p:cNvSpPr>
          <p:nvPr>
            <p:ph type="title"/>
          </p:nvPr>
        </p:nvSpPr>
        <p:spPr>
          <a:xfrm>
            <a:off x="4438650" y="2571750"/>
            <a:ext cx="3990600" cy="20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0"/>
          <p:cNvSpPr/>
          <p:nvPr/>
        </p:nvSpPr>
        <p:spPr>
          <a:xfrm rot="-9504909">
            <a:off x="3833360" y="-817485"/>
            <a:ext cx="6989582" cy="2476772"/>
          </a:xfrm>
          <a:custGeom>
            <a:avLst/>
            <a:gdLst/>
            <a:ahLst/>
            <a:cxnLst/>
            <a:rect l="l" t="t" r="r" b="b"/>
            <a:pathLst>
              <a:path w="39713" h="22801" extrusionOk="0">
                <a:moveTo>
                  <a:pt x="4415" y="0"/>
                </a:moveTo>
                <a:cubicBezTo>
                  <a:pt x="4205" y="0"/>
                  <a:pt x="3994" y="11"/>
                  <a:pt x="3784" y="33"/>
                </a:cubicBezTo>
                <a:cubicBezTo>
                  <a:pt x="1904" y="305"/>
                  <a:pt x="1428" y="1664"/>
                  <a:pt x="952" y="3318"/>
                </a:cubicBezTo>
                <a:cubicBezTo>
                  <a:pt x="160" y="5968"/>
                  <a:pt x="1" y="8777"/>
                  <a:pt x="499" y="11518"/>
                </a:cubicBezTo>
                <a:cubicBezTo>
                  <a:pt x="1179" y="14962"/>
                  <a:pt x="3150" y="18201"/>
                  <a:pt x="6049" y="20172"/>
                </a:cubicBezTo>
                <a:cubicBezTo>
                  <a:pt x="9176" y="22278"/>
                  <a:pt x="13083" y="22800"/>
                  <a:pt x="16837" y="22800"/>
                </a:cubicBezTo>
                <a:cubicBezTo>
                  <a:pt x="16919" y="22800"/>
                  <a:pt x="17000" y="22800"/>
                  <a:pt x="17082" y="22800"/>
                </a:cubicBezTo>
                <a:cubicBezTo>
                  <a:pt x="21205" y="22777"/>
                  <a:pt x="25327" y="22233"/>
                  <a:pt x="29314" y="21214"/>
                </a:cubicBezTo>
                <a:cubicBezTo>
                  <a:pt x="32554" y="20376"/>
                  <a:pt x="35929" y="19062"/>
                  <a:pt x="37809" y="16321"/>
                </a:cubicBezTo>
                <a:cubicBezTo>
                  <a:pt x="39667" y="13625"/>
                  <a:pt x="39712" y="9978"/>
                  <a:pt x="38670" y="6897"/>
                </a:cubicBezTo>
                <a:cubicBezTo>
                  <a:pt x="38421" y="6036"/>
                  <a:pt x="37991" y="5266"/>
                  <a:pt x="37402" y="4609"/>
                </a:cubicBezTo>
                <a:cubicBezTo>
                  <a:pt x="36908" y="4078"/>
                  <a:pt x="36176" y="3705"/>
                  <a:pt x="35458" y="3705"/>
                </a:cubicBezTo>
                <a:cubicBezTo>
                  <a:pt x="35320" y="3705"/>
                  <a:pt x="35181" y="3719"/>
                  <a:pt x="35046" y="3748"/>
                </a:cubicBezTo>
                <a:cubicBezTo>
                  <a:pt x="33664" y="4020"/>
                  <a:pt x="32962" y="5583"/>
                  <a:pt x="32599" y="6965"/>
                </a:cubicBezTo>
                <a:cubicBezTo>
                  <a:pt x="32259" y="8347"/>
                  <a:pt x="31920" y="9910"/>
                  <a:pt x="30696" y="10635"/>
                </a:cubicBezTo>
                <a:cubicBezTo>
                  <a:pt x="30201" y="10938"/>
                  <a:pt x="29668" y="11045"/>
                  <a:pt x="29112" y="11045"/>
                </a:cubicBezTo>
                <a:cubicBezTo>
                  <a:pt x="27795" y="11045"/>
                  <a:pt x="26350" y="10447"/>
                  <a:pt x="24971" y="10447"/>
                </a:cubicBezTo>
                <a:cubicBezTo>
                  <a:pt x="24671" y="10447"/>
                  <a:pt x="24374" y="10475"/>
                  <a:pt x="24082" y="10544"/>
                </a:cubicBezTo>
                <a:cubicBezTo>
                  <a:pt x="22292" y="10952"/>
                  <a:pt x="21250" y="12719"/>
                  <a:pt x="19959" y="14010"/>
                </a:cubicBezTo>
                <a:cubicBezTo>
                  <a:pt x="18554" y="15437"/>
                  <a:pt x="16629" y="16411"/>
                  <a:pt x="14612" y="16434"/>
                </a:cubicBezTo>
                <a:cubicBezTo>
                  <a:pt x="14591" y="16434"/>
                  <a:pt x="14569" y="16435"/>
                  <a:pt x="14547" y="16435"/>
                </a:cubicBezTo>
                <a:cubicBezTo>
                  <a:pt x="12574" y="16435"/>
                  <a:pt x="10547" y="15418"/>
                  <a:pt x="9583" y="13670"/>
                </a:cubicBezTo>
                <a:cubicBezTo>
                  <a:pt x="8496" y="11768"/>
                  <a:pt x="8790" y="9434"/>
                  <a:pt x="8949" y="7237"/>
                </a:cubicBezTo>
                <a:cubicBezTo>
                  <a:pt x="9108" y="5040"/>
                  <a:pt x="8994" y="2593"/>
                  <a:pt x="7409" y="1075"/>
                </a:cubicBezTo>
                <a:cubicBezTo>
                  <a:pt x="6609" y="314"/>
                  <a:pt x="5521" y="0"/>
                  <a:pt x="44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0"/>
          <p:cNvGrpSpPr/>
          <p:nvPr/>
        </p:nvGrpSpPr>
        <p:grpSpPr>
          <a:xfrm rot="9036704">
            <a:off x="157859" y="2059447"/>
            <a:ext cx="1838692" cy="3961801"/>
            <a:chOff x="-620235" y="2061490"/>
            <a:chExt cx="1816209" cy="3704312"/>
          </a:xfrm>
        </p:grpSpPr>
        <p:sp>
          <p:nvSpPr>
            <p:cNvPr id="338" name="Google Shape;338;p10"/>
            <p:cNvSpPr/>
            <p:nvPr/>
          </p:nvSpPr>
          <p:spPr>
            <a:xfrm>
              <a:off x="-184526" y="2061490"/>
              <a:ext cx="1380500" cy="3592691"/>
            </a:xfrm>
            <a:custGeom>
              <a:avLst/>
              <a:gdLst/>
              <a:ahLst/>
              <a:cxnLst/>
              <a:rect l="l" t="t" r="r" b="b"/>
              <a:pathLst>
                <a:path w="42916" h="127040" fill="none" extrusionOk="0">
                  <a:moveTo>
                    <a:pt x="1904" y="1"/>
                  </a:moveTo>
                  <a:cubicBezTo>
                    <a:pt x="0" y="6347"/>
                    <a:pt x="3411" y="13228"/>
                    <a:pt x="8349" y="17869"/>
                  </a:cubicBezTo>
                  <a:cubicBezTo>
                    <a:pt x="13267" y="22489"/>
                    <a:pt x="19594" y="25504"/>
                    <a:pt x="25404" y="29113"/>
                  </a:cubicBezTo>
                  <a:cubicBezTo>
                    <a:pt x="31215" y="32702"/>
                    <a:pt x="36807" y="37303"/>
                    <a:pt x="39009" y="43570"/>
                  </a:cubicBezTo>
                  <a:cubicBezTo>
                    <a:pt x="42915" y="54735"/>
                    <a:pt x="34943" y="66078"/>
                    <a:pt x="31136" y="77263"/>
                  </a:cubicBezTo>
                  <a:cubicBezTo>
                    <a:pt x="25384" y="94199"/>
                    <a:pt x="29866" y="113931"/>
                    <a:pt x="42459" y="127040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-329988" y="2098509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1" y="6366"/>
                    <a:pt x="3412" y="13228"/>
                    <a:pt x="8350" y="17868"/>
                  </a:cubicBezTo>
                  <a:cubicBezTo>
                    <a:pt x="13288" y="22509"/>
                    <a:pt x="19594" y="25503"/>
                    <a:pt x="25405" y="29113"/>
                  </a:cubicBezTo>
                  <a:cubicBezTo>
                    <a:pt x="31215" y="32702"/>
                    <a:pt x="36828" y="37303"/>
                    <a:pt x="39029" y="43570"/>
                  </a:cubicBezTo>
                  <a:cubicBezTo>
                    <a:pt x="42936" y="54735"/>
                    <a:pt x="34944" y="66078"/>
                    <a:pt x="31136" y="77263"/>
                  </a:cubicBezTo>
                  <a:cubicBezTo>
                    <a:pt x="25385" y="94199"/>
                    <a:pt x="29867" y="113931"/>
                    <a:pt x="42460" y="127059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-475417" y="2135527"/>
              <a:ext cx="1381144" cy="3593257"/>
            </a:xfrm>
            <a:custGeom>
              <a:avLst/>
              <a:gdLst/>
              <a:ahLst/>
              <a:cxnLst/>
              <a:rect l="l" t="t" r="r" b="b"/>
              <a:pathLst>
                <a:path w="42936" h="127060" fill="none" extrusionOk="0">
                  <a:moveTo>
                    <a:pt x="1924" y="0"/>
                  </a:moveTo>
                  <a:cubicBezTo>
                    <a:pt x="0" y="6366"/>
                    <a:pt x="3411" y="13228"/>
                    <a:pt x="8349" y="17868"/>
                  </a:cubicBezTo>
                  <a:cubicBezTo>
                    <a:pt x="13287" y="22509"/>
                    <a:pt x="19594" y="25503"/>
                    <a:pt x="25404" y="29113"/>
                  </a:cubicBezTo>
                  <a:cubicBezTo>
                    <a:pt x="31215" y="32722"/>
                    <a:pt x="36827" y="37303"/>
                    <a:pt x="39028" y="43589"/>
                  </a:cubicBezTo>
                  <a:cubicBezTo>
                    <a:pt x="42935" y="54735"/>
                    <a:pt x="34943" y="66078"/>
                    <a:pt x="31155" y="77263"/>
                  </a:cubicBezTo>
                  <a:cubicBezTo>
                    <a:pt x="25384" y="94199"/>
                    <a:pt x="29886" y="113931"/>
                    <a:pt x="42459" y="127059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-620235" y="2172546"/>
              <a:ext cx="1380500" cy="3593257"/>
            </a:xfrm>
            <a:custGeom>
              <a:avLst/>
              <a:gdLst/>
              <a:ahLst/>
              <a:cxnLst/>
              <a:rect l="l" t="t" r="r" b="b"/>
              <a:pathLst>
                <a:path w="42916" h="127060" fill="none" extrusionOk="0">
                  <a:moveTo>
                    <a:pt x="1904" y="0"/>
                  </a:moveTo>
                  <a:cubicBezTo>
                    <a:pt x="0" y="6366"/>
                    <a:pt x="3392" y="13228"/>
                    <a:pt x="8330" y="17868"/>
                  </a:cubicBezTo>
                  <a:cubicBezTo>
                    <a:pt x="13268" y="22509"/>
                    <a:pt x="19594" y="25503"/>
                    <a:pt x="25385" y="29112"/>
                  </a:cubicBezTo>
                  <a:cubicBezTo>
                    <a:pt x="31195" y="32722"/>
                    <a:pt x="36807" y="37323"/>
                    <a:pt x="39009" y="43589"/>
                  </a:cubicBezTo>
                  <a:cubicBezTo>
                    <a:pt x="42916" y="54734"/>
                    <a:pt x="34943" y="66098"/>
                    <a:pt x="31136" y="77283"/>
                  </a:cubicBezTo>
                  <a:cubicBezTo>
                    <a:pt x="25385" y="94199"/>
                    <a:pt x="29867" y="113931"/>
                    <a:pt x="42440" y="127059"/>
                  </a:cubicBezTo>
                </a:path>
              </a:pathLst>
            </a:custGeom>
            <a:solidFill>
              <a:schemeClr val="lt2"/>
            </a:solidFill>
            <a:ln w="18850" cap="flat" cmpd="sng">
              <a:solidFill>
                <a:schemeClr val="lt2"/>
              </a:solidFill>
              <a:prstDash val="solid"/>
              <a:miter lim="198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8"/>
          <p:cNvSpPr txBox="1"/>
          <p:nvPr/>
        </p:nvSpPr>
        <p:spPr>
          <a:xfrm>
            <a:off x="1640850" y="1656787"/>
            <a:ext cx="5862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YAPP</a:t>
            </a:r>
            <a:endParaRPr sz="9300" b="1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4294967295"/>
          </p:nvPr>
        </p:nvSpPr>
        <p:spPr>
          <a:xfrm>
            <a:off x="1640850" y="2965623"/>
            <a:ext cx="58623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Youth Active Participation Platforms</a:t>
            </a:r>
            <a:endParaRPr sz="1800" b="1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01" name="Google Shape;10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125" y="4088025"/>
            <a:ext cx="1038250" cy="9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00" y="4243400"/>
            <a:ext cx="719575" cy="5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696" y="4094971"/>
            <a:ext cx="752224" cy="68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5597" y="4135770"/>
            <a:ext cx="463577" cy="6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340" y="4088037"/>
            <a:ext cx="752230" cy="6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4350350"/>
            <a:ext cx="1996950" cy="33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7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KoHo SemiBold"/>
                <a:ea typeface="KoHo SemiBold"/>
                <a:cs typeface="KoHo SemiBold"/>
                <a:sym typeface="KoHo SemiBold"/>
              </a:rPr>
              <a:t>Cosa significa essere cittadini?</a:t>
            </a:r>
            <a:endParaRPr sz="2000">
              <a:solidFill>
                <a:schemeClr val="accen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83" name="Google Shape;1083;p37"/>
          <p:cNvSpPr txBox="1"/>
          <p:nvPr/>
        </p:nvSpPr>
        <p:spPr>
          <a:xfrm>
            <a:off x="0" y="802800"/>
            <a:ext cx="47802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accent2"/>
                </a:solidFill>
                <a:latin typeface="KoHo"/>
                <a:ea typeface="KoHo"/>
                <a:cs typeface="KoHo"/>
                <a:sym typeface="KoHo"/>
              </a:rPr>
              <a:t>Tra le parole emerse vi sono: diritti, partecipazione, democrazia e privilegio.</a:t>
            </a: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accent2"/>
                </a:solidFill>
                <a:latin typeface="KoHo"/>
                <a:ea typeface="KoHo"/>
                <a:cs typeface="KoHo"/>
                <a:sym typeface="KoHo"/>
              </a:rPr>
              <a:t>Abbiamo concordato che la cittadinanza è un privilegio e che molte persone che hanno instaurato un legame profondo con il loro paese, non hanno accesso alla cittadinanza in tempi rapidi e consoni alle normative UE.</a:t>
            </a: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accent2"/>
                </a:solidFill>
                <a:latin typeface="KoHo"/>
                <a:ea typeface="KoHo"/>
                <a:cs typeface="KoHo"/>
                <a:sym typeface="KoHo"/>
              </a:rPr>
              <a:t>In particolare si è dibattuto sui criteri di assegnazione della cittadinanza dei vari paesi dell’UE, che sono diversificati in base alle politiche interne di ogni stato e più restrittivi di Stati Uniti o Australia. </a:t>
            </a:r>
            <a:endParaRPr sz="1800">
              <a:solidFill>
                <a:schemeClr val="accen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84" name="Google Shape;10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200" y="1270238"/>
            <a:ext cx="4154225" cy="3405827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Spunti, riflessioni e proposte…</a:t>
            </a:r>
            <a:endParaRPr sz="2000">
              <a:solidFill>
                <a:schemeClr val="l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90" name="Google Shape;1090;p38"/>
          <p:cNvSpPr txBox="1"/>
          <p:nvPr/>
        </p:nvSpPr>
        <p:spPr>
          <a:xfrm>
            <a:off x="274850" y="1013575"/>
            <a:ext cx="83109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Questa esperienza è stata una possibilità per permetterci di scoprire come viene vissuta la cittadinanza in Svezia e in UE.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L’integrazione delle persone in difficoltà nella comunità è al centro delle iniziative sociali di Vanesbörg, come visto nel centro rifugiati e nei numerosi centri giovanili.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In più, per loro, la partecipazione dei giovani come parte attiva nella vita democratica è una parte fondamentale delle loro iniziative e allo stesso tempo, non trascurano i bisogni dei giovani, ma li agevolano, dando a disposizione spazi e attività per supportare le loro esigenze creative.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9"/>
          <p:cNvSpPr txBox="1">
            <a:spLocks noGrp="1"/>
          </p:cNvSpPr>
          <p:nvPr>
            <p:ph type="title" idx="13"/>
          </p:nvPr>
        </p:nvSpPr>
        <p:spPr>
          <a:xfrm>
            <a:off x="616775" y="165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KoHo SemiBold"/>
                <a:ea typeface="KoHo SemiBold"/>
                <a:cs typeface="KoHo SemiBold"/>
                <a:sym typeface="KoHo SemiBold"/>
              </a:rPr>
              <a:t>Progetto YAPP</a:t>
            </a:r>
            <a:endParaRPr sz="3600">
              <a:solidFill>
                <a:schemeClr val="l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pic>
        <p:nvPicPr>
          <p:cNvPr id="1012" name="Google Shape;10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00" y="1078650"/>
            <a:ext cx="3675576" cy="29861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3" name="Google Shape;1013;p29"/>
          <p:cNvSpPr txBox="1"/>
          <p:nvPr/>
        </p:nvSpPr>
        <p:spPr>
          <a:xfrm>
            <a:off x="4158825" y="738150"/>
            <a:ext cx="4722600" cy="4057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 Medium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progetto </a:t>
            </a:r>
            <a:r>
              <a:rPr lang="en" sz="1800">
                <a:solidFill>
                  <a:schemeClr val="lt2"/>
                </a:solidFill>
                <a:latin typeface="KoHo Medium"/>
                <a:ea typeface="KoHo Medium"/>
                <a:cs typeface="KoHo Medium"/>
                <a:sym typeface="KoHo Medium"/>
              </a:rPr>
              <a:t>YAPP</a:t>
            </a: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 si pone come obiettivo la partecipazione di noi giovani alla vita democratica del nostro paese.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 Medium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progetto prevede la partecipazione del Comune di Cavriago e quello di Vanersborg in collaborazione con il </a:t>
            </a:r>
            <a:r>
              <a:rPr lang="en" sz="1800">
                <a:solidFill>
                  <a:schemeClr val="lt2"/>
                </a:solidFill>
                <a:latin typeface="KoHo Medium"/>
                <a:ea typeface="KoHo Medium"/>
                <a:cs typeface="KoHo Medium"/>
                <a:sym typeface="KoHo Medium"/>
              </a:rPr>
              <a:t>SERN</a:t>
            </a: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 Medium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Abbiamo avuto la possibilità di viaggiare ed incontrare il team svedese, il quale aspetteremo in Italia ad ottobre. 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30"/>
          <p:cNvSpPr/>
          <p:nvPr/>
        </p:nvSpPr>
        <p:spPr>
          <a:xfrm>
            <a:off x="715100" y="3879498"/>
            <a:ext cx="268500" cy="285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0"/>
          <p:cNvSpPr/>
          <p:nvPr/>
        </p:nvSpPr>
        <p:spPr>
          <a:xfrm>
            <a:off x="932613" y="3753200"/>
            <a:ext cx="408900" cy="411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0"/>
          <p:cNvSpPr/>
          <p:nvPr/>
        </p:nvSpPr>
        <p:spPr>
          <a:xfrm>
            <a:off x="7220725" y="970825"/>
            <a:ext cx="675600" cy="6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0"/>
          <p:cNvSpPr txBox="1"/>
          <p:nvPr/>
        </p:nvSpPr>
        <p:spPr>
          <a:xfrm>
            <a:off x="710550" y="213450"/>
            <a:ext cx="772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accent2"/>
                </a:solidFill>
                <a:latin typeface="KoHo SemiBold"/>
                <a:ea typeface="KoHo SemiBold"/>
                <a:cs typeface="KoHo SemiBold"/>
                <a:sym typeface="KoHo SemiBold"/>
              </a:rPr>
              <a:t>Altre opportunità in Europa</a:t>
            </a:r>
            <a:endParaRPr sz="2000">
              <a:solidFill>
                <a:schemeClr val="accent2"/>
              </a:solidFill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pic>
        <p:nvPicPr>
          <p:cNvPr id="1022" name="Google Shape;10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93" y="1131864"/>
            <a:ext cx="3680323" cy="112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619" y="2501641"/>
            <a:ext cx="2249128" cy="12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102" y="1043487"/>
            <a:ext cx="3112161" cy="136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298" y="2347003"/>
            <a:ext cx="3073831" cy="156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600" y="1127225"/>
            <a:ext cx="2019276" cy="26923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1" name="Google Shape;10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375" y="1977049"/>
            <a:ext cx="1973576" cy="263143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2" name="Google Shape;1032;p31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33" name="Google Shape;1033;p31"/>
          <p:cNvSpPr txBox="1"/>
          <p:nvPr/>
        </p:nvSpPr>
        <p:spPr>
          <a:xfrm>
            <a:off x="3190625" y="2190800"/>
            <a:ext cx="1707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Vänersborgs bibliotek.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34" name="Google Shape;1034;p31"/>
          <p:cNvSpPr txBox="1"/>
          <p:nvPr/>
        </p:nvSpPr>
        <p:spPr>
          <a:xfrm>
            <a:off x="7170400" y="3010175"/>
            <a:ext cx="1707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Timjan, laboratorio per totes bags.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600" y="1931976"/>
            <a:ext cx="2007398" cy="26765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0" name="Google Shape;10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9275" y="1055725"/>
            <a:ext cx="2047976" cy="27306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1" name="Google Shape;1041;p32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42" name="Google Shape;1042;p32"/>
          <p:cNvSpPr txBox="1"/>
          <p:nvPr/>
        </p:nvSpPr>
        <p:spPr>
          <a:xfrm>
            <a:off x="3150000" y="2900788"/>
            <a:ext cx="142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Vänersborgs kommun.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43" name="Google Shape;1043;p32"/>
          <p:cNvSpPr txBox="1"/>
          <p:nvPr/>
        </p:nvSpPr>
        <p:spPr>
          <a:xfrm>
            <a:off x="7136925" y="2063838"/>
            <a:ext cx="142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Vänersborgs kommun, sala elezioni.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3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49" name="Google Shape;1049;p33"/>
          <p:cNvSpPr txBox="1"/>
          <p:nvPr/>
        </p:nvSpPr>
        <p:spPr>
          <a:xfrm>
            <a:off x="5187150" y="937950"/>
            <a:ext cx="38670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 politici ci hanno accolto e mostrato la sala congressi spiegandoci i meccanismi della loro amministrazione.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 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loro intento è coinvolgere i giovani tra i 25 e 35 nella vita politica.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Il loro obiettivo è raggiungere una distribuzione pari tra uomini e donne nel consiglio.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50" name="Google Shape;10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0" y="1530400"/>
            <a:ext cx="4157700" cy="2082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4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pic>
        <p:nvPicPr>
          <p:cNvPr id="1056" name="Google Shape;10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350" y="1069567"/>
            <a:ext cx="2123700" cy="283160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7" name="Google Shape;1057;p34"/>
          <p:cNvSpPr txBox="1"/>
          <p:nvPr/>
        </p:nvSpPr>
        <p:spPr>
          <a:xfrm>
            <a:off x="3201050" y="2486300"/>
            <a:ext cx="183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Centro rifugiati, attività di giardinaggio.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58" name="Google Shape;1058;p34"/>
          <p:cNvSpPr txBox="1"/>
          <p:nvPr/>
        </p:nvSpPr>
        <p:spPr>
          <a:xfrm>
            <a:off x="7298975" y="2209250"/>
            <a:ext cx="2061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Centro rifugiati, attività di lavorazione della lana.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59" name="Google Shape;105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475" y="1677900"/>
            <a:ext cx="2257075" cy="30094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5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Esperienze a Vanesbörg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65" name="Google Shape;1065;p35"/>
          <p:cNvSpPr txBox="1"/>
          <p:nvPr/>
        </p:nvSpPr>
        <p:spPr>
          <a:xfrm>
            <a:off x="3102900" y="1925275"/>
            <a:ext cx="187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Lyckans fritidsgård, centro giovani.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066" name="Google Shape;1066;p35"/>
          <p:cNvSpPr txBox="1"/>
          <p:nvPr/>
        </p:nvSpPr>
        <p:spPr>
          <a:xfrm>
            <a:off x="7158425" y="2860375"/>
            <a:ext cx="206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Torpagården, centro giovani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67" name="Google Shape;10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325" y="1925275"/>
            <a:ext cx="1956826" cy="26091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8" name="Google Shape;10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225" y="1127838"/>
            <a:ext cx="2165875" cy="28878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6"/>
          <p:cNvSpPr txBox="1"/>
          <p:nvPr/>
        </p:nvSpPr>
        <p:spPr>
          <a:xfrm>
            <a:off x="715100" y="165550"/>
            <a:ext cx="870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KoHo SemiBold"/>
                <a:ea typeface="KoHo SemiBold"/>
                <a:cs typeface="KoHo SemiBold"/>
                <a:sym typeface="KoHo SemiBold"/>
              </a:rPr>
              <a:t>Cosa significa essere cittadini?</a:t>
            </a:r>
            <a:endParaRPr sz="2000">
              <a:latin typeface="KoHo SemiBold"/>
              <a:ea typeface="KoHo SemiBold"/>
              <a:cs typeface="KoHo SemiBold"/>
              <a:sym typeface="KoHo SemiBold"/>
            </a:endParaRPr>
          </a:p>
        </p:txBody>
      </p:sp>
      <p:sp>
        <p:nvSpPr>
          <p:cNvPr id="1074" name="Google Shape;1074;p36"/>
          <p:cNvSpPr txBox="1"/>
          <p:nvPr/>
        </p:nvSpPr>
        <p:spPr>
          <a:xfrm>
            <a:off x="4228800" y="1013575"/>
            <a:ext cx="4356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Un tema, che durante gli incontri, ha suscitato molto dibattito è stato quello della “Cittadinanza”.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 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Partendo da un’attività che prevedeva il descrivere in quattro parole ciò che ci sentivamo di essere, è emerso che nessuno di noi si identificava come cittadino.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KoHo"/>
              <a:buChar char="●"/>
            </a:pPr>
            <a:r>
              <a:rPr lang="en" sz="1800">
                <a:solidFill>
                  <a:schemeClr val="lt2"/>
                </a:solidFill>
                <a:latin typeface="KoHo"/>
                <a:ea typeface="KoHo"/>
                <a:cs typeface="KoHo"/>
                <a:sym typeface="KoHo"/>
              </a:rPr>
              <a:t>Attività di brainstorming su cosa significasse per noi la parola “cittadinanza”.</a:t>
            </a:r>
            <a:endParaRPr sz="1800">
              <a:solidFill>
                <a:schemeClr val="lt2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075" name="Google Shape;10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5" y="1059976"/>
            <a:ext cx="2253875" cy="1438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6" name="Google Shape;10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175" y="2212650"/>
            <a:ext cx="1277626" cy="1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699" y="2768601"/>
            <a:ext cx="1498527" cy="1497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ay for Ukraine Newsletter by Slidesgo">
  <a:themeElements>
    <a:clrScheme name="Simple Light">
      <a:dk1>
        <a:srgbClr val="000000"/>
      </a:dk1>
      <a:lt1>
        <a:srgbClr val="FFFFFF"/>
      </a:lt1>
      <a:dk2>
        <a:srgbClr val="F7B600"/>
      </a:dk2>
      <a:lt2>
        <a:srgbClr val="FFC216"/>
      </a:lt2>
      <a:accent1>
        <a:srgbClr val="FFCE25"/>
      </a:accent1>
      <a:accent2>
        <a:srgbClr val="0000CD"/>
      </a:accent2>
      <a:accent3>
        <a:srgbClr val="0000DB"/>
      </a:accent3>
      <a:accent4>
        <a:srgbClr val="0000F4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Titan One</vt:lpstr>
      <vt:lpstr>KoHo</vt:lpstr>
      <vt:lpstr>Bebas Neue</vt:lpstr>
      <vt:lpstr>KoHo SemiBold</vt:lpstr>
      <vt:lpstr>KoHo Medium</vt:lpstr>
      <vt:lpstr>Arial</vt:lpstr>
      <vt:lpstr>Alata</vt:lpstr>
      <vt:lpstr>Pray for Ukraine Newsletter by Slidesgo</vt:lpstr>
      <vt:lpstr>PowerPoint Presentation</vt:lpstr>
      <vt:lpstr>Progetto YAPP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Eleonora Bonariva</dc:creator>
  <cp:lastModifiedBy>Patrick Galeski Galeski</cp:lastModifiedBy>
  <cp:revision>1</cp:revision>
  <dcterms:modified xsi:type="dcterms:W3CDTF">2024-02-09T14:05:28Z</dcterms:modified>
</cp:coreProperties>
</file>